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1796" r:id="rId2"/>
    <p:sldId id="1804" r:id="rId3"/>
    <p:sldId id="1770" r:id="rId4"/>
    <p:sldId id="1805" r:id="rId5"/>
    <p:sldId id="1816" r:id="rId6"/>
    <p:sldId id="1813" r:id="rId7"/>
    <p:sldId id="1806" r:id="rId8"/>
    <p:sldId id="1818" r:id="rId9"/>
    <p:sldId id="1811" r:id="rId10"/>
    <p:sldId id="1807" r:id="rId11"/>
    <p:sldId id="1819" r:id="rId12"/>
    <p:sldId id="1815" r:id="rId13"/>
    <p:sldId id="1820" r:id="rId14"/>
    <p:sldId id="1808" r:id="rId15"/>
    <p:sldId id="1809" r:id="rId16"/>
    <p:sldId id="1764" r:id="rId17"/>
  </p:sldIdLst>
  <p:sldSz cx="12192000" cy="6858000"/>
  <p:notesSz cx="6858000" cy="9144000"/>
  <p:custDataLst>
    <p:tags r:id="rId2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封面" id="{C684DC81-D2C3-44A6-8941-05B53D2E0557}">
          <p14:sldIdLst>
            <p14:sldId id="1796"/>
          </p14:sldIdLst>
        </p14:section>
        <p14:section name="目录与章节过渡" id="{847108E3-22F3-4CD9-A82A-834291DC17F4}">
          <p14:sldIdLst>
            <p14:sldId id="1804"/>
            <p14:sldId id="1770"/>
            <p14:sldId id="1805"/>
            <p14:sldId id="1816"/>
            <p14:sldId id="1813"/>
            <p14:sldId id="1806"/>
            <p14:sldId id="1818"/>
            <p14:sldId id="1811"/>
            <p14:sldId id="1807"/>
            <p14:sldId id="1819"/>
            <p14:sldId id="1815"/>
            <p14:sldId id="1820"/>
            <p14:sldId id="1808"/>
            <p14:sldId id="1809"/>
          </p14:sldIdLst>
        </p14:section>
        <p14:section name="内容页" id="{EB11151C-0E14-47B0-8218-1431BF894351}">
          <p14:sldIdLst/>
        </p14:section>
        <p14:section name="封底" id="{843E591D-6EE2-4691-951C-C0C689F22170}">
          <p14:sldIdLst>
            <p14:sldId id="1764"/>
          </p14:sldIdLst>
        </p14:section>
      </p14:sectionLst>
    </p:ext>
    <p:ext uri="{EFAFB233-063F-42B5-8137-9DF3F51BA10A}">
      <p15:sldGuideLst xmlns:p15="http://schemas.microsoft.com/office/powerpoint/2012/main">
        <p15:guide id="4" pos="3863" userDrawn="1">
          <p15:clr>
            <a:srgbClr val="A4A3A4"/>
          </p15:clr>
        </p15:guide>
        <p15:guide id="5" orient="horz" pos="1003" userDrawn="1">
          <p15:clr>
            <a:srgbClr val="A4A3A4"/>
          </p15:clr>
        </p15:guide>
        <p15:guide id="6" orient="horz" pos="1502" userDrawn="1">
          <p15:clr>
            <a:srgbClr val="A4A3A4"/>
          </p15:clr>
        </p15:guide>
        <p15:guide id="7" orient="horz" pos="3113" userDrawn="1">
          <p15:clr>
            <a:srgbClr val="A4A3A4"/>
          </p15:clr>
        </p15:guide>
        <p15:guide id="8" pos="2128" userDrawn="1">
          <p15:clr>
            <a:srgbClr val="A4A3A4"/>
          </p15:clr>
        </p15:guide>
        <p15:guide id="9" pos="4067" userDrawn="1">
          <p15:clr>
            <a:srgbClr val="A4A3A4"/>
          </p15:clr>
        </p15:guide>
        <p15:guide id="10" pos="5972" userDrawn="1">
          <p15:clr>
            <a:srgbClr val="A4A3A4"/>
          </p15:clr>
        </p15:guide>
        <p15:guide id="11" pos="5292" userDrawn="1">
          <p15:clr>
            <a:srgbClr val="A4A3A4"/>
          </p15:clr>
        </p15:guide>
        <p15:guide id="12" pos="227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  <a:srgbClr val="A62038"/>
    <a:srgbClr val="DBDBDB"/>
    <a:srgbClr val="FEE848"/>
    <a:srgbClr val="E85106"/>
    <a:srgbClr val="CC9B8E"/>
    <a:srgbClr val="E0CFBD"/>
    <a:srgbClr val="E8E8E8"/>
    <a:srgbClr val="F2F2F2"/>
    <a:srgbClr val="9F08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16C557D-2C56-7B4C-BAEF-3B0C2E3AC767}" v="203" dt="2025-06-29T09:24:41.19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857" autoAdjust="0"/>
    <p:restoredTop sz="94337" autoAdjust="0"/>
  </p:normalViewPr>
  <p:slideViewPr>
    <p:cSldViewPr snapToGrid="0" showGuides="1">
      <p:cViewPr>
        <p:scale>
          <a:sx n="99" d="100"/>
          <a:sy n="99" d="100"/>
        </p:scale>
        <p:origin x="640" y="600"/>
      </p:cViewPr>
      <p:guideLst>
        <p:guide pos="3863"/>
        <p:guide orient="horz" pos="1003"/>
        <p:guide orient="horz" pos="1502"/>
        <p:guide orient="horz" pos="3113"/>
        <p:guide pos="2128"/>
        <p:guide pos="4067"/>
        <p:guide pos="5972"/>
        <p:guide pos="5292"/>
        <p:guide pos="2275"/>
      </p:guideLst>
    </p:cSldViewPr>
  </p:slideViewPr>
  <p:outlineViewPr>
    <p:cViewPr>
      <p:scale>
        <a:sx n="33" d="100"/>
        <a:sy n="33" d="100"/>
      </p:scale>
      <p:origin x="0" y="-8496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5592"/>
    </p:cViewPr>
  </p:sorterViewPr>
  <p:notesViewPr>
    <p:cSldViewPr snapToGrid="0" showGuides="1">
      <p:cViewPr varScale="1">
        <p:scale>
          <a:sx n="85" d="100"/>
          <a:sy n="85" d="100"/>
        </p:scale>
        <p:origin x="380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itor Jiale Zhang" userId="8aa78e75acb310e6" providerId="LiveId" clId="{F16C557D-2C56-7B4C-BAEF-3B0C2E3AC767}"/>
    <pc:docChg chg="undo custSel addSld delSld modSld sldOrd modSection">
      <pc:chgData name="Vitor Jiale Zhang" userId="8aa78e75acb310e6" providerId="LiveId" clId="{F16C557D-2C56-7B4C-BAEF-3B0C2E3AC767}" dt="2025-06-29T09:26:05.005" v="1647" actId="2696"/>
      <pc:docMkLst>
        <pc:docMk/>
      </pc:docMkLst>
      <pc:sldChg chg="del">
        <pc:chgData name="Vitor Jiale Zhang" userId="8aa78e75acb310e6" providerId="LiveId" clId="{F16C557D-2C56-7B4C-BAEF-3B0C2E3AC767}" dt="2025-06-29T09:26:04.992" v="1646" actId="2696"/>
        <pc:sldMkLst>
          <pc:docMk/>
          <pc:sldMk cId="2751165778" sldId="266"/>
        </pc:sldMkLst>
      </pc:sldChg>
      <pc:sldChg chg="del">
        <pc:chgData name="Vitor Jiale Zhang" userId="8aa78e75acb310e6" providerId="LiveId" clId="{F16C557D-2C56-7B4C-BAEF-3B0C2E3AC767}" dt="2025-06-29T09:26:04.879" v="1633" actId="2696"/>
        <pc:sldMkLst>
          <pc:docMk/>
          <pc:sldMk cId="4113218332" sldId="1733"/>
        </pc:sldMkLst>
      </pc:sldChg>
      <pc:sldChg chg="del">
        <pc:chgData name="Vitor Jiale Zhang" userId="8aa78e75acb310e6" providerId="LiveId" clId="{F16C557D-2C56-7B4C-BAEF-3B0C2E3AC767}" dt="2025-06-29T09:26:04.964" v="1644" actId="2696"/>
        <pc:sldMkLst>
          <pc:docMk/>
          <pc:sldMk cId="4260229222" sldId="1736"/>
        </pc:sldMkLst>
      </pc:sldChg>
      <pc:sldChg chg="del">
        <pc:chgData name="Vitor Jiale Zhang" userId="8aa78e75acb310e6" providerId="LiveId" clId="{F16C557D-2C56-7B4C-BAEF-3B0C2E3AC767}" dt="2025-06-29T09:26:04.916" v="1638" actId="2696"/>
        <pc:sldMkLst>
          <pc:docMk/>
          <pc:sldMk cId="1949985133" sldId="1737"/>
        </pc:sldMkLst>
      </pc:sldChg>
      <pc:sldChg chg="del">
        <pc:chgData name="Vitor Jiale Zhang" userId="8aa78e75acb310e6" providerId="LiveId" clId="{F16C557D-2C56-7B4C-BAEF-3B0C2E3AC767}" dt="2025-06-29T09:26:04.970" v="1645" actId="2696"/>
        <pc:sldMkLst>
          <pc:docMk/>
          <pc:sldMk cId="102135262" sldId="1738"/>
        </pc:sldMkLst>
      </pc:sldChg>
      <pc:sldChg chg="del">
        <pc:chgData name="Vitor Jiale Zhang" userId="8aa78e75acb310e6" providerId="LiveId" clId="{F16C557D-2C56-7B4C-BAEF-3B0C2E3AC767}" dt="2025-06-29T09:26:04.889" v="1635" actId="2696"/>
        <pc:sldMkLst>
          <pc:docMk/>
          <pc:sldMk cId="2500340185" sldId="1739"/>
        </pc:sldMkLst>
      </pc:sldChg>
      <pc:sldChg chg="del">
        <pc:chgData name="Vitor Jiale Zhang" userId="8aa78e75acb310e6" providerId="LiveId" clId="{F16C557D-2C56-7B4C-BAEF-3B0C2E3AC767}" dt="2025-06-29T09:26:04.892" v="1636" actId="2696"/>
        <pc:sldMkLst>
          <pc:docMk/>
          <pc:sldMk cId="3536472039" sldId="1742"/>
        </pc:sldMkLst>
      </pc:sldChg>
      <pc:sldChg chg="del">
        <pc:chgData name="Vitor Jiale Zhang" userId="8aa78e75acb310e6" providerId="LiveId" clId="{F16C557D-2C56-7B4C-BAEF-3B0C2E3AC767}" dt="2025-06-24T07:37:32.235" v="151" actId="2696"/>
        <pc:sldMkLst>
          <pc:docMk/>
          <pc:sldMk cId="1967626793" sldId="1756"/>
        </pc:sldMkLst>
      </pc:sldChg>
      <pc:sldChg chg="del">
        <pc:chgData name="Vitor Jiale Zhang" userId="8aa78e75acb310e6" providerId="LiveId" clId="{F16C557D-2C56-7B4C-BAEF-3B0C2E3AC767}" dt="2025-06-29T09:26:04.925" v="1640" actId="2696"/>
        <pc:sldMkLst>
          <pc:docMk/>
          <pc:sldMk cId="786266462" sldId="1759"/>
        </pc:sldMkLst>
      </pc:sldChg>
      <pc:sldChg chg="del">
        <pc:chgData name="Vitor Jiale Zhang" userId="8aa78e75acb310e6" providerId="LiveId" clId="{F16C557D-2C56-7B4C-BAEF-3B0C2E3AC767}" dt="2025-06-29T09:26:04.854" v="1631" actId="2696"/>
        <pc:sldMkLst>
          <pc:docMk/>
          <pc:sldMk cId="4063302036" sldId="1762"/>
        </pc:sldMkLst>
      </pc:sldChg>
      <pc:sldChg chg="del">
        <pc:chgData name="Vitor Jiale Zhang" userId="8aa78e75acb310e6" providerId="LiveId" clId="{F16C557D-2C56-7B4C-BAEF-3B0C2E3AC767}" dt="2025-06-29T09:26:04.958" v="1643" actId="2696"/>
        <pc:sldMkLst>
          <pc:docMk/>
          <pc:sldMk cId="1388145192" sldId="1763"/>
        </pc:sldMkLst>
      </pc:sldChg>
      <pc:sldChg chg="del">
        <pc:chgData name="Vitor Jiale Zhang" userId="8aa78e75acb310e6" providerId="LiveId" clId="{F16C557D-2C56-7B4C-BAEF-3B0C2E3AC767}" dt="2025-06-29T09:26:04.945" v="1642" actId="2696"/>
        <pc:sldMkLst>
          <pc:docMk/>
          <pc:sldMk cId="1438038207" sldId="1767"/>
        </pc:sldMkLst>
      </pc:sldChg>
      <pc:sldChg chg="del">
        <pc:chgData name="Vitor Jiale Zhang" userId="8aa78e75acb310e6" providerId="LiveId" clId="{F16C557D-2C56-7B4C-BAEF-3B0C2E3AC767}" dt="2025-06-29T09:26:04.919" v="1639" actId="2696"/>
        <pc:sldMkLst>
          <pc:docMk/>
          <pc:sldMk cId="4258235592" sldId="1768"/>
        </pc:sldMkLst>
      </pc:sldChg>
      <pc:sldChg chg="del">
        <pc:chgData name="Vitor Jiale Zhang" userId="8aa78e75acb310e6" providerId="LiveId" clId="{F16C557D-2C56-7B4C-BAEF-3B0C2E3AC767}" dt="2025-06-29T09:26:04.883" v="1634" actId="2696"/>
        <pc:sldMkLst>
          <pc:docMk/>
          <pc:sldMk cId="2964795776" sldId="1769"/>
        </pc:sldMkLst>
      </pc:sldChg>
      <pc:sldChg chg="modSp mod">
        <pc:chgData name="Vitor Jiale Zhang" userId="8aa78e75acb310e6" providerId="LiveId" clId="{F16C557D-2C56-7B4C-BAEF-3B0C2E3AC767}" dt="2025-06-24T07:42:56.028" v="299" actId="20577"/>
        <pc:sldMkLst>
          <pc:docMk/>
          <pc:sldMk cId="3016358973" sldId="1770"/>
        </pc:sldMkLst>
        <pc:spChg chg="mod">
          <ac:chgData name="Vitor Jiale Zhang" userId="8aa78e75acb310e6" providerId="LiveId" clId="{F16C557D-2C56-7B4C-BAEF-3B0C2E3AC767}" dt="2025-06-24T07:42:53.045" v="298" actId="20577"/>
          <ac:spMkLst>
            <pc:docMk/>
            <pc:sldMk cId="3016358973" sldId="1770"/>
            <ac:spMk id="3" creationId="{571204DD-7793-44FC-A828-C9F2B4D60A3B}"/>
          </ac:spMkLst>
        </pc:spChg>
        <pc:spChg chg="mod">
          <ac:chgData name="Vitor Jiale Zhang" userId="8aa78e75acb310e6" providerId="LiveId" clId="{F16C557D-2C56-7B4C-BAEF-3B0C2E3AC767}" dt="2025-06-24T07:42:56.028" v="299" actId="20577"/>
          <ac:spMkLst>
            <pc:docMk/>
            <pc:sldMk cId="3016358973" sldId="1770"/>
            <ac:spMk id="5" creationId="{C3F5EE4E-D8E6-4A42-90C9-20D6EF6D4859}"/>
          </ac:spMkLst>
        </pc:spChg>
      </pc:sldChg>
      <pc:sldChg chg="del">
        <pc:chgData name="Vitor Jiale Zhang" userId="8aa78e75acb310e6" providerId="LiveId" clId="{F16C557D-2C56-7B4C-BAEF-3B0C2E3AC767}" dt="2025-06-29T09:26:04.905" v="1637" actId="2696"/>
        <pc:sldMkLst>
          <pc:docMk/>
          <pc:sldMk cId="4056759762" sldId="1789"/>
        </pc:sldMkLst>
      </pc:sldChg>
      <pc:sldChg chg="del">
        <pc:chgData name="Vitor Jiale Zhang" userId="8aa78e75acb310e6" providerId="LiveId" clId="{F16C557D-2C56-7B4C-BAEF-3B0C2E3AC767}" dt="2025-06-29T09:26:05.005" v="1647" actId="2696"/>
        <pc:sldMkLst>
          <pc:docMk/>
          <pc:sldMk cId="2600104652" sldId="1792"/>
        </pc:sldMkLst>
      </pc:sldChg>
      <pc:sldChg chg="modSp mod">
        <pc:chgData name="Vitor Jiale Zhang" userId="8aa78e75acb310e6" providerId="LiveId" clId="{F16C557D-2C56-7B4C-BAEF-3B0C2E3AC767}" dt="2025-06-24T08:10:03.204" v="434" actId="113"/>
        <pc:sldMkLst>
          <pc:docMk/>
          <pc:sldMk cId="834804068" sldId="1796"/>
        </pc:sldMkLst>
        <pc:spChg chg="mod">
          <ac:chgData name="Vitor Jiale Zhang" userId="8aa78e75acb310e6" providerId="LiveId" clId="{F16C557D-2C56-7B4C-BAEF-3B0C2E3AC767}" dt="2025-06-24T07:35:41.505" v="45" actId="1076"/>
          <ac:spMkLst>
            <pc:docMk/>
            <pc:sldMk cId="834804068" sldId="1796"/>
            <ac:spMk id="6" creationId="{F31E5E01-E43C-4BD8-926A-97C0FEAAF05A}"/>
          </ac:spMkLst>
        </pc:spChg>
        <pc:spChg chg="mod">
          <ac:chgData name="Vitor Jiale Zhang" userId="8aa78e75acb310e6" providerId="LiveId" clId="{F16C557D-2C56-7B4C-BAEF-3B0C2E3AC767}" dt="2025-06-24T08:10:03.204" v="434" actId="113"/>
          <ac:spMkLst>
            <pc:docMk/>
            <pc:sldMk cId="834804068" sldId="1796"/>
            <ac:spMk id="7" creationId="{0C48E97D-88BC-437D-8C49-8E0067159F6D}"/>
          </ac:spMkLst>
        </pc:spChg>
        <pc:spChg chg="mod">
          <ac:chgData name="Vitor Jiale Zhang" userId="8aa78e75acb310e6" providerId="LiveId" clId="{F16C557D-2C56-7B4C-BAEF-3B0C2E3AC767}" dt="2025-06-24T07:37:04.755" v="133" actId="1076"/>
          <ac:spMkLst>
            <pc:docMk/>
            <pc:sldMk cId="834804068" sldId="1796"/>
            <ac:spMk id="14" creationId="{E2019E2E-879B-4D36-B498-1C60A94215A2}"/>
          </ac:spMkLst>
        </pc:spChg>
      </pc:sldChg>
      <pc:sldChg chg="del">
        <pc:chgData name="Vitor Jiale Zhang" userId="8aa78e75acb310e6" providerId="LiveId" clId="{F16C557D-2C56-7B4C-BAEF-3B0C2E3AC767}" dt="2025-06-29T09:26:04.846" v="1630" actId="2696"/>
        <pc:sldMkLst>
          <pc:docMk/>
          <pc:sldMk cId="3600074045" sldId="1800"/>
        </pc:sldMkLst>
      </pc:sldChg>
      <pc:sldChg chg="del">
        <pc:chgData name="Vitor Jiale Zhang" userId="8aa78e75acb310e6" providerId="LiveId" clId="{F16C557D-2C56-7B4C-BAEF-3B0C2E3AC767}" dt="2025-06-29T09:26:04.873" v="1632" actId="2696"/>
        <pc:sldMkLst>
          <pc:docMk/>
          <pc:sldMk cId="1809860" sldId="1801"/>
        </pc:sldMkLst>
      </pc:sldChg>
      <pc:sldChg chg="del">
        <pc:chgData name="Vitor Jiale Zhang" userId="8aa78e75acb310e6" providerId="LiveId" clId="{F16C557D-2C56-7B4C-BAEF-3B0C2E3AC767}" dt="2025-06-29T09:26:04.941" v="1641" actId="2696"/>
        <pc:sldMkLst>
          <pc:docMk/>
          <pc:sldMk cId="1137085789" sldId="1802"/>
        </pc:sldMkLst>
      </pc:sldChg>
      <pc:sldChg chg="modSp mod">
        <pc:chgData name="Vitor Jiale Zhang" userId="8aa78e75acb310e6" providerId="LiveId" clId="{F16C557D-2C56-7B4C-BAEF-3B0C2E3AC767}" dt="2025-06-24T07:38:53.265" v="281" actId="20577"/>
        <pc:sldMkLst>
          <pc:docMk/>
          <pc:sldMk cId="3279977226" sldId="1804"/>
        </pc:sldMkLst>
        <pc:spChg chg="mod">
          <ac:chgData name="Vitor Jiale Zhang" userId="8aa78e75acb310e6" providerId="LiveId" clId="{F16C557D-2C56-7B4C-BAEF-3B0C2E3AC767}" dt="2025-06-24T07:38:22.011" v="237" actId="20577"/>
          <ac:spMkLst>
            <pc:docMk/>
            <pc:sldMk cId="3279977226" sldId="1804"/>
            <ac:spMk id="3" creationId="{3EA3E62A-1151-422E-A13B-82B6BCBD930C}"/>
          </ac:spMkLst>
        </pc:spChg>
        <pc:spChg chg="mod">
          <ac:chgData name="Vitor Jiale Zhang" userId="8aa78e75acb310e6" providerId="LiveId" clId="{F16C557D-2C56-7B4C-BAEF-3B0C2E3AC767}" dt="2025-06-24T07:38:07.521" v="197" actId="20577"/>
          <ac:spMkLst>
            <pc:docMk/>
            <pc:sldMk cId="3279977226" sldId="1804"/>
            <ac:spMk id="5" creationId="{1FE7D1AB-0F6A-4246-AA09-AD6DF02621F6}"/>
          </ac:spMkLst>
        </pc:spChg>
        <pc:spChg chg="mod">
          <ac:chgData name="Vitor Jiale Zhang" userId="8aa78e75acb310e6" providerId="LiveId" clId="{F16C557D-2C56-7B4C-BAEF-3B0C2E3AC767}" dt="2025-06-24T07:37:30.443" v="150" actId="20577"/>
          <ac:spMkLst>
            <pc:docMk/>
            <pc:sldMk cId="3279977226" sldId="1804"/>
            <ac:spMk id="7" creationId="{560C5A8C-9FCB-43B5-9294-427E97E12054}"/>
          </ac:spMkLst>
        </pc:spChg>
        <pc:spChg chg="mod">
          <ac:chgData name="Vitor Jiale Zhang" userId="8aa78e75acb310e6" providerId="LiveId" clId="{F16C557D-2C56-7B4C-BAEF-3B0C2E3AC767}" dt="2025-06-24T07:38:10.528" v="208" actId="20577"/>
          <ac:spMkLst>
            <pc:docMk/>
            <pc:sldMk cId="3279977226" sldId="1804"/>
            <ac:spMk id="9" creationId="{11BDC666-5144-4369-8219-ACB373001255}"/>
          </ac:spMkLst>
        </pc:spChg>
        <pc:spChg chg="mod">
          <ac:chgData name="Vitor Jiale Zhang" userId="8aa78e75acb310e6" providerId="LiveId" clId="{F16C557D-2C56-7B4C-BAEF-3B0C2E3AC767}" dt="2025-06-24T07:38:53.265" v="281" actId="20577"/>
          <ac:spMkLst>
            <pc:docMk/>
            <pc:sldMk cId="3279977226" sldId="1804"/>
            <ac:spMk id="14" creationId="{491F623A-B652-4263-92AE-203410D2ACF2}"/>
          </ac:spMkLst>
        </pc:spChg>
      </pc:sldChg>
      <pc:sldChg chg="modSp add mod">
        <pc:chgData name="Vitor Jiale Zhang" userId="8aa78e75acb310e6" providerId="LiveId" clId="{F16C557D-2C56-7B4C-BAEF-3B0C2E3AC767}" dt="2025-06-26T07:36:42.260" v="1377"/>
        <pc:sldMkLst>
          <pc:docMk/>
          <pc:sldMk cId="542294563" sldId="1805"/>
        </pc:sldMkLst>
        <pc:spChg chg="mod">
          <ac:chgData name="Vitor Jiale Zhang" userId="8aa78e75acb310e6" providerId="LiveId" clId="{F16C557D-2C56-7B4C-BAEF-3B0C2E3AC767}" dt="2025-06-26T07:36:42.260" v="1377"/>
          <ac:spMkLst>
            <pc:docMk/>
            <pc:sldMk cId="542294563" sldId="1805"/>
            <ac:spMk id="3" creationId="{C67D3CCA-DA96-42C5-2BE8-6C5B08C15E8D}"/>
          </ac:spMkLst>
        </pc:spChg>
        <pc:spChg chg="mod">
          <ac:chgData name="Vitor Jiale Zhang" userId="8aa78e75acb310e6" providerId="LiveId" clId="{F16C557D-2C56-7B4C-BAEF-3B0C2E3AC767}" dt="2025-06-24T07:43:05.489" v="306" actId="20577"/>
          <ac:spMkLst>
            <pc:docMk/>
            <pc:sldMk cId="542294563" sldId="1805"/>
            <ac:spMk id="14" creationId="{4E30BAA6-A2F4-36A6-FDC0-0487A7D87BF3}"/>
          </ac:spMkLst>
        </pc:spChg>
      </pc:sldChg>
      <pc:sldChg chg="modSp add mod">
        <pc:chgData name="Vitor Jiale Zhang" userId="8aa78e75acb310e6" providerId="LiveId" clId="{F16C557D-2C56-7B4C-BAEF-3B0C2E3AC767}" dt="2025-06-26T07:36:49.648" v="1379"/>
        <pc:sldMkLst>
          <pc:docMk/>
          <pc:sldMk cId="2317583095" sldId="1806"/>
        </pc:sldMkLst>
        <pc:spChg chg="mod">
          <ac:chgData name="Vitor Jiale Zhang" userId="8aa78e75acb310e6" providerId="LiveId" clId="{F16C557D-2C56-7B4C-BAEF-3B0C2E3AC767}" dt="2025-06-26T07:36:49.648" v="1379"/>
          <ac:spMkLst>
            <pc:docMk/>
            <pc:sldMk cId="2317583095" sldId="1806"/>
            <ac:spMk id="3" creationId="{0E6AFD55-2F2A-20EE-052E-D15382675A5D}"/>
          </ac:spMkLst>
        </pc:spChg>
        <pc:spChg chg="mod">
          <ac:chgData name="Vitor Jiale Zhang" userId="8aa78e75acb310e6" providerId="LiveId" clId="{F16C557D-2C56-7B4C-BAEF-3B0C2E3AC767}" dt="2025-06-24T07:44:16.904" v="432" actId="20577"/>
          <ac:spMkLst>
            <pc:docMk/>
            <pc:sldMk cId="2317583095" sldId="1806"/>
            <ac:spMk id="14" creationId="{1ACE9819-94CF-20D1-2B07-466BF4170EF2}"/>
          </ac:spMkLst>
        </pc:spChg>
      </pc:sldChg>
      <pc:sldChg chg="del">
        <pc:chgData name="Vitor Jiale Zhang" userId="8aa78e75acb310e6" providerId="LiveId" clId="{F16C557D-2C56-7B4C-BAEF-3B0C2E3AC767}" dt="2025-06-24T07:37:40.858" v="152" actId="2696"/>
        <pc:sldMkLst>
          <pc:docMk/>
          <pc:sldMk cId="1605182951" sldId="1807"/>
        </pc:sldMkLst>
      </pc:sldChg>
      <pc:sldChg chg="modSp add mod">
        <pc:chgData name="Vitor Jiale Zhang" userId="8aa78e75acb310e6" providerId="LiveId" clId="{F16C557D-2C56-7B4C-BAEF-3B0C2E3AC767}" dt="2025-06-26T07:37:03.543" v="1382" actId="113"/>
        <pc:sldMkLst>
          <pc:docMk/>
          <pc:sldMk cId="2793133266" sldId="1807"/>
        </pc:sldMkLst>
        <pc:spChg chg="mod">
          <ac:chgData name="Vitor Jiale Zhang" userId="8aa78e75acb310e6" providerId="LiveId" clId="{F16C557D-2C56-7B4C-BAEF-3B0C2E3AC767}" dt="2025-06-26T07:37:03.543" v="1382" actId="113"/>
          <ac:spMkLst>
            <pc:docMk/>
            <pc:sldMk cId="2793133266" sldId="1807"/>
            <ac:spMk id="3" creationId="{87CE910A-19AB-4F35-621A-18996DFE4771}"/>
          </ac:spMkLst>
        </pc:spChg>
        <pc:spChg chg="mod">
          <ac:chgData name="Vitor Jiale Zhang" userId="8aa78e75acb310e6" providerId="LiveId" clId="{F16C557D-2C56-7B4C-BAEF-3B0C2E3AC767}" dt="2025-06-24T07:44:13.890" v="430" actId="20577"/>
          <ac:spMkLst>
            <pc:docMk/>
            <pc:sldMk cId="2793133266" sldId="1807"/>
            <ac:spMk id="14" creationId="{6B64A9E2-58C6-EABC-575A-703C7CC0ABE0}"/>
          </ac:spMkLst>
        </pc:spChg>
      </pc:sldChg>
      <pc:sldChg chg="add del">
        <pc:chgData name="Vitor Jiale Zhang" userId="8aa78e75acb310e6" providerId="LiveId" clId="{F16C557D-2C56-7B4C-BAEF-3B0C2E3AC767}" dt="2025-06-24T07:43:02.628" v="304"/>
        <pc:sldMkLst>
          <pc:docMk/>
          <pc:sldMk cId="667178624" sldId="1808"/>
        </pc:sldMkLst>
      </pc:sldChg>
      <pc:sldChg chg="modSp add mod">
        <pc:chgData name="Vitor Jiale Zhang" userId="8aa78e75acb310e6" providerId="LiveId" clId="{F16C557D-2C56-7B4C-BAEF-3B0C2E3AC767}" dt="2025-06-24T07:44:09.670" v="428" actId="20577"/>
        <pc:sldMkLst>
          <pc:docMk/>
          <pc:sldMk cId="3465781178" sldId="1808"/>
        </pc:sldMkLst>
        <pc:spChg chg="mod">
          <ac:chgData name="Vitor Jiale Zhang" userId="8aa78e75acb310e6" providerId="LiveId" clId="{F16C557D-2C56-7B4C-BAEF-3B0C2E3AC767}" dt="2025-06-24T07:44:06.903" v="426" actId="20577"/>
          <ac:spMkLst>
            <pc:docMk/>
            <pc:sldMk cId="3465781178" sldId="1808"/>
            <ac:spMk id="3" creationId="{5BF02817-ACA9-E93B-4F42-43ABD0FE5F18}"/>
          </ac:spMkLst>
        </pc:spChg>
        <pc:spChg chg="mod">
          <ac:chgData name="Vitor Jiale Zhang" userId="8aa78e75acb310e6" providerId="LiveId" clId="{F16C557D-2C56-7B4C-BAEF-3B0C2E3AC767}" dt="2025-06-24T07:44:09.670" v="428" actId="20577"/>
          <ac:spMkLst>
            <pc:docMk/>
            <pc:sldMk cId="3465781178" sldId="1808"/>
            <ac:spMk id="14" creationId="{B955EC8E-72ED-4BEF-591A-5FAE46D7659E}"/>
          </ac:spMkLst>
        </pc:spChg>
      </pc:sldChg>
      <pc:sldChg chg="modSp add mod">
        <pc:chgData name="Vitor Jiale Zhang" userId="8aa78e75acb310e6" providerId="LiveId" clId="{F16C557D-2C56-7B4C-BAEF-3B0C2E3AC767}" dt="2025-06-27T08:31:55.766" v="1549" actId="20577"/>
        <pc:sldMkLst>
          <pc:docMk/>
          <pc:sldMk cId="22279864" sldId="1809"/>
        </pc:sldMkLst>
        <pc:spChg chg="mod">
          <ac:chgData name="Vitor Jiale Zhang" userId="8aa78e75acb310e6" providerId="LiveId" clId="{F16C557D-2C56-7B4C-BAEF-3B0C2E3AC767}" dt="2025-06-24T08:19:42.748" v="444"/>
          <ac:spMkLst>
            <pc:docMk/>
            <pc:sldMk cId="22279864" sldId="1809"/>
            <ac:spMk id="2" creationId="{CEADF427-949C-60A3-121C-B4095AA4E05D}"/>
          </ac:spMkLst>
        </pc:spChg>
        <pc:spChg chg="mod">
          <ac:chgData name="Vitor Jiale Zhang" userId="8aa78e75acb310e6" providerId="LiveId" clId="{F16C557D-2C56-7B4C-BAEF-3B0C2E3AC767}" dt="2025-06-27T08:31:55.766" v="1549" actId="20577"/>
          <ac:spMkLst>
            <pc:docMk/>
            <pc:sldMk cId="22279864" sldId="1809"/>
            <ac:spMk id="3" creationId="{DDA62573-FE16-1B76-A52E-5F2E8888A47E}"/>
          </ac:spMkLst>
        </pc:spChg>
      </pc:sldChg>
      <pc:sldChg chg="modSp add del mod">
        <pc:chgData name="Vitor Jiale Zhang" userId="8aa78e75acb310e6" providerId="LiveId" clId="{F16C557D-2C56-7B4C-BAEF-3B0C2E3AC767}" dt="2025-06-26T03:42:57.266" v="1080" actId="2696"/>
        <pc:sldMkLst>
          <pc:docMk/>
          <pc:sldMk cId="1911648545" sldId="1810"/>
        </pc:sldMkLst>
      </pc:sldChg>
      <pc:sldChg chg="addSp modSp add mod">
        <pc:chgData name="Vitor Jiale Zhang" userId="8aa78e75acb310e6" providerId="LiveId" clId="{F16C557D-2C56-7B4C-BAEF-3B0C2E3AC767}" dt="2025-06-26T07:45:34.474" v="1474" actId="207"/>
        <pc:sldMkLst>
          <pc:docMk/>
          <pc:sldMk cId="3544467540" sldId="1811"/>
        </pc:sldMkLst>
        <pc:spChg chg="mod">
          <ac:chgData name="Vitor Jiale Zhang" userId="8aa78e75acb310e6" providerId="LiveId" clId="{F16C557D-2C56-7B4C-BAEF-3B0C2E3AC767}" dt="2025-06-24T08:38:17.819" v="534" actId="20577"/>
          <ac:spMkLst>
            <pc:docMk/>
            <pc:sldMk cId="3544467540" sldId="1811"/>
            <ac:spMk id="2" creationId="{676D0726-1BC7-7103-9CD8-8B1222353B19}"/>
          </ac:spMkLst>
        </pc:spChg>
        <pc:spChg chg="mod">
          <ac:chgData name="Vitor Jiale Zhang" userId="8aa78e75acb310e6" providerId="LiveId" clId="{F16C557D-2C56-7B4C-BAEF-3B0C2E3AC767}" dt="2025-06-26T07:45:34.474" v="1474" actId="207"/>
          <ac:spMkLst>
            <pc:docMk/>
            <pc:sldMk cId="3544467540" sldId="1811"/>
            <ac:spMk id="3" creationId="{86BE23C0-711D-CB27-DF44-EB2FBDE44366}"/>
          </ac:spMkLst>
        </pc:spChg>
        <pc:picChg chg="add mod modCrop">
          <ac:chgData name="Vitor Jiale Zhang" userId="8aa78e75acb310e6" providerId="LiveId" clId="{F16C557D-2C56-7B4C-BAEF-3B0C2E3AC767}" dt="2025-06-26T03:21:43.525" v="924" actId="1076"/>
          <ac:picMkLst>
            <pc:docMk/>
            <pc:sldMk cId="3544467540" sldId="1811"/>
            <ac:picMk id="6" creationId="{47710D14-C23C-CC52-D856-735F9FC7360F}"/>
          </ac:picMkLst>
        </pc:picChg>
      </pc:sldChg>
      <pc:sldChg chg="addSp delSp modSp add del mod">
        <pc:chgData name="Vitor Jiale Zhang" userId="8aa78e75acb310e6" providerId="LiveId" clId="{F16C557D-2C56-7B4C-BAEF-3B0C2E3AC767}" dt="2025-06-26T02:48:24.694" v="752" actId="2696"/>
        <pc:sldMkLst>
          <pc:docMk/>
          <pc:sldMk cId="46516301" sldId="1812"/>
        </pc:sldMkLst>
      </pc:sldChg>
      <pc:sldChg chg="addSp modSp add mod">
        <pc:chgData name="Vitor Jiale Zhang" userId="8aa78e75acb310e6" providerId="LiveId" clId="{F16C557D-2C56-7B4C-BAEF-3B0C2E3AC767}" dt="2025-06-26T07:44:08.715" v="1465" actId="207"/>
        <pc:sldMkLst>
          <pc:docMk/>
          <pc:sldMk cId="1161193987" sldId="1813"/>
        </pc:sldMkLst>
        <pc:spChg chg="mod">
          <ac:chgData name="Vitor Jiale Zhang" userId="8aa78e75acb310e6" providerId="LiveId" clId="{F16C557D-2C56-7B4C-BAEF-3B0C2E3AC767}" dt="2025-06-26T07:44:08.715" v="1465" actId="207"/>
          <ac:spMkLst>
            <pc:docMk/>
            <pc:sldMk cId="1161193987" sldId="1813"/>
            <ac:spMk id="3" creationId="{8E54C804-6102-3D33-D6E8-4AEA4CBD8702}"/>
          </ac:spMkLst>
        </pc:spChg>
        <pc:picChg chg="add mod">
          <ac:chgData name="Vitor Jiale Zhang" userId="8aa78e75acb310e6" providerId="LiveId" clId="{F16C557D-2C56-7B4C-BAEF-3B0C2E3AC767}" dt="2025-06-26T02:52:58.710" v="766" actId="1076"/>
          <ac:picMkLst>
            <pc:docMk/>
            <pc:sldMk cId="1161193987" sldId="1813"/>
            <ac:picMk id="6" creationId="{0BF9D3D6-2318-58B2-4B9A-F253CB9C813B}"/>
          </ac:picMkLst>
        </pc:picChg>
        <pc:picChg chg="add mod">
          <ac:chgData name="Vitor Jiale Zhang" userId="8aa78e75acb310e6" providerId="LiveId" clId="{F16C557D-2C56-7B4C-BAEF-3B0C2E3AC767}" dt="2025-06-26T02:55:10.412" v="772" actId="962"/>
          <ac:picMkLst>
            <pc:docMk/>
            <pc:sldMk cId="1161193987" sldId="1813"/>
            <ac:picMk id="8" creationId="{6BB5D2F4-5989-A9A0-CFAB-4A17E07141D3}"/>
          </ac:picMkLst>
        </pc:picChg>
      </pc:sldChg>
      <pc:sldChg chg="modSp add del mod">
        <pc:chgData name="Vitor Jiale Zhang" userId="8aa78e75acb310e6" providerId="LiveId" clId="{F16C557D-2C56-7B4C-BAEF-3B0C2E3AC767}" dt="2025-06-26T03:07:24.357" v="896" actId="2696"/>
        <pc:sldMkLst>
          <pc:docMk/>
          <pc:sldMk cId="3347347524" sldId="1814"/>
        </pc:sldMkLst>
      </pc:sldChg>
      <pc:sldChg chg="addSp modSp add mod">
        <pc:chgData name="Vitor Jiale Zhang" userId="8aa78e75acb310e6" providerId="LiveId" clId="{F16C557D-2C56-7B4C-BAEF-3B0C2E3AC767}" dt="2025-06-26T07:46:06.256" v="1481" actId="207"/>
        <pc:sldMkLst>
          <pc:docMk/>
          <pc:sldMk cId="2827536165" sldId="1815"/>
        </pc:sldMkLst>
        <pc:spChg chg="mod">
          <ac:chgData name="Vitor Jiale Zhang" userId="8aa78e75acb310e6" providerId="LiveId" clId="{F16C557D-2C56-7B4C-BAEF-3B0C2E3AC767}" dt="2025-06-26T07:39:18.348" v="1415" actId="20577"/>
          <ac:spMkLst>
            <pc:docMk/>
            <pc:sldMk cId="2827536165" sldId="1815"/>
            <ac:spMk id="2" creationId="{7E563AE3-FF07-4573-D08F-14D75320C262}"/>
          </ac:spMkLst>
        </pc:spChg>
        <pc:spChg chg="mod">
          <ac:chgData name="Vitor Jiale Zhang" userId="8aa78e75acb310e6" providerId="LiveId" clId="{F16C557D-2C56-7B4C-BAEF-3B0C2E3AC767}" dt="2025-06-26T07:46:06.256" v="1481" actId="207"/>
          <ac:spMkLst>
            <pc:docMk/>
            <pc:sldMk cId="2827536165" sldId="1815"/>
            <ac:spMk id="3" creationId="{766A4961-8A3F-9C95-B240-849A5B9EBEAA}"/>
          </ac:spMkLst>
        </pc:spChg>
        <pc:picChg chg="add mod modCrop">
          <ac:chgData name="Vitor Jiale Zhang" userId="8aa78e75acb310e6" providerId="LiveId" clId="{F16C557D-2C56-7B4C-BAEF-3B0C2E3AC767}" dt="2025-06-26T06:18:49.477" v="1125" actId="732"/>
          <ac:picMkLst>
            <pc:docMk/>
            <pc:sldMk cId="2827536165" sldId="1815"/>
            <ac:picMk id="6" creationId="{EDF606D2-95ED-2937-5BFF-AEEB674AE57A}"/>
          </ac:picMkLst>
        </pc:picChg>
      </pc:sldChg>
      <pc:sldChg chg="addSp delSp modSp add mod">
        <pc:chgData name="Vitor Jiale Zhang" userId="8aa78e75acb310e6" providerId="LiveId" clId="{F16C557D-2C56-7B4C-BAEF-3B0C2E3AC767}" dt="2025-06-26T07:17:33.780" v="1210" actId="1076"/>
        <pc:sldMkLst>
          <pc:docMk/>
          <pc:sldMk cId="103588804" sldId="1816"/>
        </pc:sldMkLst>
        <pc:spChg chg="mod">
          <ac:chgData name="Vitor Jiale Zhang" userId="8aa78e75acb310e6" providerId="LiveId" clId="{F16C557D-2C56-7B4C-BAEF-3B0C2E3AC767}" dt="2025-06-26T02:39:50.632" v="697"/>
          <ac:spMkLst>
            <pc:docMk/>
            <pc:sldMk cId="103588804" sldId="1816"/>
            <ac:spMk id="2" creationId="{A371F092-1BB4-B5E5-97FF-D50DD3853020}"/>
          </ac:spMkLst>
        </pc:spChg>
        <pc:spChg chg="mod">
          <ac:chgData name="Vitor Jiale Zhang" userId="8aa78e75acb310e6" providerId="LiveId" clId="{F16C557D-2C56-7B4C-BAEF-3B0C2E3AC767}" dt="2025-06-26T07:16:14.681" v="1193" actId="1076"/>
          <ac:spMkLst>
            <pc:docMk/>
            <pc:sldMk cId="103588804" sldId="1816"/>
            <ac:spMk id="8" creationId="{B51AF40E-00A8-02BE-112F-CCB3ED904DE5}"/>
          </ac:spMkLst>
        </pc:spChg>
        <pc:spChg chg="mod">
          <ac:chgData name="Vitor Jiale Zhang" userId="8aa78e75acb310e6" providerId="LiveId" clId="{F16C557D-2C56-7B4C-BAEF-3B0C2E3AC767}" dt="2025-06-26T07:17:17.420" v="1207" actId="12"/>
          <ac:spMkLst>
            <pc:docMk/>
            <pc:sldMk cId="103588804" sldId="1816"/>
            <ac:spMk id="9" creationId="{B918F61B-773A-E132-5F17-228D52E420A8}"/>
          </ac:spMkLst>
        </pc:spChg>
        <pc:spChg chg="mod">
          <ac:chgData name="Vitor Jiale Zhang" userId="8aa78e75acb310e6" providerId="LiveId" clId="{F16C557D-2C56-7B4C-BAEF-3B0C2E3AC767}" dt="2025-06-26T07:17:25.845" v="1208" actId="1076"/>
          <ac:spMkLst>
            <pc:docMk/>
            <pc:sldMk cId="103588804" sldId="1816"/>
            <ac:spMk id="17" creationId="{3324D353-7EDF-BD83-9A09-F00510A40122}"/>
          </ac:spMkLst>
        </pc:spChg>
        <pc:spChg chg="mod">
          <ac:chgData name="Vitor Jiale Zhang" userId="8aa78e75acb310e6" providerId="LiveId" clId="{F16C557D-2C56-7B4C-BAEF-3B0C2E3AC767}" dt="2025-06-26T07:17:33.780" v="1210" actId="1076"/>
          <ac:spMkLst>
            <pc:docMk/>
            <pc:sldMk cId="103588804" sldId="1816"/>
            <ac:spMk id="18" creationId="{B4A05A15-5EAC-DB92-1F67-66CF6A452F18}"/>
          </ac:spMkLst>
        </pc:spChg>
        <pc:spChg chg="mod">
          <ac:chgData name="Vitor Jiale Zhang" userId="8aa78e75acb310e6" providerId="LiveId" clId="{F16C557D-2C56-7B4C-BAEF-3B0C2E3AC767}" dt="2025-06-26T07:16:18.903" v="1195" actId="1076"/>
          <ac:spMkLst>
            <pc:docMk/>
            <pc:sldMk cId="103588804" sldId="1816"/>
            <ac:spMk id="21" creationId="{DF6644E5-7F3B-D3B8-B156-6FB9544E9263}"/>
          </ac:spMkLst>
        </pc:spChg>
        <pc:picChg chg="add mod modCrop">
          <ac:chgData name="Vitor Jiale Zhang" userId="8aa78e75acb310e6" providerId="LiveId" clId="{F16C557D-2C56-7B4C-BAEF-3B0C2E3AC767}" dt="2025-06-26T02:44:31.840" v="731" actId="18131"/>
          <ac:picMkLst>
            <pc:docMk/>
            <pc:sldMk cId="103588804" sldId="1816"/>
            <ac:picMk id="11" creationId="{18C07EBC-AB3C-A9E1-B16D-8472C17F93DB}"/>
          </ac:picMkLst>
        </pc:picChg>
        <pc:picChg chg="add del mod modCrop">
          <ac:chgData name="Vitor Jiale Zhang" userId="8aa78e75acb310e6" providerId="LiveId" clId="{F16C557D-2C56-7B4C-BAEF-3B0C2E3AC767}" dt="2025-06-26T02:48:11.338" v="751" actId="18131"/>
          <ac:picMkLst>
            <pc:docMk/>
            <pc:sldMk cId="103588804" sldId="1816"/>
            <ac:picMk id="15" creationId="{A611F5C1-D5A4-3FFF-8230-C60F6B59C529}"/>
          </ac:picMkLst>
        </pc:picChg>
      </pc:sldChg>
      <pc:sldChg chg="add del">
        <pc:chgData name="Vitor Jiale Zhang" userId="8aa78e75acb310e6" providerId="LiveId" clId="{F16C557D-2C56-7B4C-BAEF-3B0C2E3AC767}" dt="2025-06-26T06:02:15.181" v="1097" actId="2696"/>
        <pc:sldMkLst>
          <pc:docMk/>
          <pc:sldMk cId="1668282119" sldId="1817"/>
        </pc:sldMkLst>
      </pc:sldChg>
      <pc:sldChg chg="addSp delSp modSp add mod ord">
        <pc:chgData name="Vitor Jiale Zhang" userId="8aa78e75acb310e6" providerId="LiveId" clId="{F16C557D-2C56-7B4C-BAEF-3B0C2E3AC767}" dt="2025-06-26T07:34:11.571" v="1368" actId="20578"/>
        <pc:sldMkLst>
          <pc:docMk/>
          <pc:sldMk cId="2710874231" sldId="1818"/>
        </pc:sldMkLst>
        <pc:spChg chg="mod">
          <ac:chgData name="Vitor Jiale Zhang" userId="8aa78e75acb310e6" providerId="LiveId" clId="{F16C557D-2C56-7B4C-BAEF-3B0C2E3AC767}" dt="2025-06-26T03:07:18.845" v="895"/>
          <ac:spMkLst>
            <pc:docMk/>
            <pc:sldMk cId="2710874231" sldId="1818"/>
            <ac:spMk id="5" creationId="{D4DE9F29-8A0C-0599-C7FF-D9916B1E3B9C}"/>
          </ac:spMkLst>
        </pc:spChg>
        <pc:spChg chg="mod">
          <ac:chgData name="Vitor Jiale Zhang" userId="8aa78e75acb310e6" providerId="LiveId" clId="{F16C557D-2C56-7B4C-BAEF-3B0C2E3AC767}" dt="2025-06-26T03:05:42.908" v="870" actId="20577"/>
          <ac:spMkLst>
            <pc:docMk/>
            <pc:sldMk cId="2710874231" sldId="1818"/>
            <ac:spMk id="8" creationId="{14EF639B-FF24-F15A-FBBE-57966E1F1A31}"/>
          </ac:spMkLst>
        </pc:spChg>
        <pc:spChg chg="mod">
          <ac:chgData name="Vitor Jiale Zhang" userId="8aa78e75acb310e6" providerId="LiveId" clId="{F16C557D-2C56-7B4C-BAEF-3B0C2E3AC767}" dt="2025-06-26T03:25:13.537" v="946" actId="207"/>
          <ac:spMkLst>
            <pc:docMk/>
            <pc:sldMk cId="2710874231" sldId="1818"/>
            <ac:spMk id="9" creationId="{60A5AA97-8011-37AF-8A79-9E0A90FDBBFA}"/>
          </ac:spMkLst>
        </pc:spChg>
        <pc:spChg chg="mod">
          <ac:chgData name="Vitor Jiale Zhang" userId="8aa78e75acb310e6" providerId="LiveId" clId="{F16C557D-2C56-7B4C-BAEF-3B0C2E3AC767}" dt="2025-06-26T03:05:58.591" v="877" actId="1076"/>
          <ac:spMkLst>
            <pc:docMk/>
            <pc:sldMk cId="2710874231" sldId="1818"/>
            <ac:spMk id="13" creationId="{E7EEE150-1E06-9C1A-8324-ADF15C2A9751}"/>
          </ac:spMkLst>
        </pc:spChg>
        <pc:spChg chg="mod">
          <ac:chgData name="Vitor Jiale Zhang" userId="8aa78e75acb310e6" providerId="LiveId" clId="{F16C557D-2C56-7B4C-BAEF-3B0C2E3AC767}" dt="2025-06-26T03:25:43.490" v="949" actId="207"/>
          <ac:spMkLst>
            <pc:docMk/>
            <pc:sldMk cId="2710874231" sldId="1818"/>
            <ac:spMk id="14" creationId="{CC108C2D-A417-E23A-9E85-A9D43E3723D5}"/>
          </ac:spMkLst>
        </pc:spChg>
        <pc:spChg chg="mod">
          <ac:chgData name="Vitor Jiale Zhang" userId="8aa78e75acb310e6" providerId="LiveId" clId="{F16C557D-2C56-7B4C-BAEF-3B0C2E3AC767}" dt="2025-06-26T07:30:41.418" v="1318" actId="20577"/>
          <ac:spMkLst>
            <pc:docMk/>
            <pc:sldMk cId="2710874231" sldId="1818"/>
            <ac:spMk id="18" creationId="{0EBF58BC-390C-1834-8D4A-81B325FFACC4}"/>
          </ac:spMkLst>
        </pc:spChg>
        <pc:spChg chg="mod">
          <ac:chgData name="Vitor Jiale Zhang" userId="8aa78e75acb310e6" providerId="LiveId" clId="{F16C557D-2C56-7B4C-BAEF-3B0C2E3AC767}" dt="2025-06-26T07:31:30.435" v="1326" actId="207"/>
          <ac:spMkLst>
            <pc:docMk/>
            <pc:sldMk cId="2710874231" sldId="1818"/>
            <ac:spMk id="19" creationId="{D5EB6613-092B-BCB3-B959-DFC389CD31B4}"/>
          </ac:spMkLst>
        </pc:spChg>
        <pc:spChg chg="mod">
          <ac:chgData name="Vitor Jiale Zhang" userId="8aa78e75acb310e6" providerId="LiveId" clId="{F16C557D-2C56-7B4C-BAEF-3B0C2E3AC767}" dt="2025-06-26T03:06:10.859" v="880" actId="1076"/>
          <ac:spMkLst>
            <pc:docMk/>
            <pc:sldMk cId="2710874231" sldId="1818"/>
            <ac:spMk id="34" creationId="{348C001F-693E-D484-C414-E50E830182BE}"/>
          </ac:spMkLst>
        </pc:spChg>
        <pc:spChg chg="mod">
          <ac:chgData name="Vitor Jiale Zhang" userId="8aa78e75acb310e6" providerId="LiveId" clId="{F16C557D-2C56-7B4C-BAEF-3B0C2E3AC767}" dt="2025-06-26T03:06:34.630" v="886" actId="1076"/>
          <ac:spMkLst>
            <pc:docMk/>
            <pc:sldMk cId="2710874231" sldId="1818"/>
            <ac:spMk id="35" creationId="{E2073C48-4560-99AC-68EB-B9363C8C6E85}"/>
          </ac:spMkLst>
        </pc:spChg>
        <pc:spChg chg="mod">
          <ac:chgData name="Vitor Jiale Zhang" userId="8aa78e75acb310e6" providerId="LiveId" clId="{F16C557D-2C56-7B4C-BAEF-3B0C2E3AC767}" dt="2025-06-26T03:00:08.218" v="817" actId="1076"/>
          <ac:spMkLst>
            <pc:docMk/>
            <pc:sldMk cId="2710874231" sldId="1818"/>
            <ac:spMk id="36" creationId="{A8E00BDF-9DA4-26C7-74DA-E9C9A372BFA2}"/>
          </ac:spMkLst>
        </pc:spChg>
        <pc:picChg chg="add mod">
          <ac:chgData name="Vitor Jiale Zhang" userId="8aa78e75acb310e6" providerId="LiveId" clId="{F16C557D-2C56-7B4C-BAEF-3B0C2E3AC767}" dt="2025-06-26T03:00:16.916" v="819" actId="1076"/>
          <ac:picMkLst>
            <pc:docMk/>
            <pc:sldMk cId="2710874231" sldId="1818"/>
            <ac:picMk id="7" creationId="{75C273E2-7A0B-21E2-A332-E5A496AAE7F6}"/>
          </ac:picMkLst>
        </pc:picChg>
        <pc:picChg chg="add mod">
          <ac:chgData name="Vitor Jiale Zhang" userId="8aa78e75acb310e6" providerId="LiveId" clId="{F16C557D-2C56-7B4C-BAEF-3B0C2E3AC767}" dt="2025-06-26T03:09:27.639" v="901" actId="1076"/>
          <ac:picMkLst>
            <pc:docMk/>
            <pc:sldMk cId="2710874231" sldId="1818"/>
            <ac:picMk id="11" creationId="{2E16927B-DAB1-0BEC-F314-5F52237053D8}"/>
          </ac:picMkLst>
        </pc:picChg>
        <pc:picChg chg="add mod">
          <ac:chgData name="Vitor Jiale Zhang" userId="8aa78e75acb310e6" providerId="LiveId" clId="{F16C557D-2C56-7B4C-BAEF-3B0C2E3AC767}" dt="2025-06-26T03:06:04.714" v="879" actId="1076"/>
          <ac:picMkLst>
            <pc:docMk/>
            <pc:sldMk cId="2710874231" sldId="1818"/>
            <ac:picMk id="17" creationId="{3227958D-E303-9890-6540-7032D6DE49B3}"/>
          </ac:picMkLst>
        </pc:picChg>
      </pc:sldChg>
      <pc:sldChg chg="addSp delSp modSp add mod">
        <pc:chgData name="Vitor Jiale Zhang" userId="8aa78e75acb310e6" providerId="LiveId" clId="{F16C557D-2C56-7B4C-BAEF-3B0C2E3AC767}" dt="2025-06-26T03:44:26.888" v="1083" actId="1076"/>
        <pc:sldMkLst>
          <pc:docMk/>
          <pc:sldMk cId="3536413664" sldId="1819"/>
        </pc:sldMkLst>
        <pc:spChg chg="mod">
          <ac:chgData name="Vitor Jiale Zhang" userId="8aa78e75acb310e6" providerId="LiveId" clId="{F16C557D-2C56-7B4C-BAEF-3B0C2E3AC767}" dt="2025-06-26T03:42:51.738" v="1079"/>
          <ac:spMkLst>
            <pc:docMk/>
            <pc:sldMk cId="3536413664" sldId="1819"/>
            <ac:spMk id="6" creationId="{3C17C3CD-07E4-605A-900C-C2B5D205D5C4}"/>
          </ac:spMkLst>
        </pc:spChg>
        <pc:spChg chg="mod">
          <ac:chgData name="Vitor Jiale Zhang" userId="8aa78e75acb310e6" providerId="LiveId" clId="{F16C557D-2C56-7B4C-BAEF-3B0C2E3AC767}" dt="2025-06-26T03:42:35.579" v="1076" actId="1076"/>
          <ac:spMkLst>
            <pc:docMk/>
            <pc:sldMk cId="3536413664" sldId="1819"/>
            <ac:spMk id="23" creationId="{233CD59A-2099-D785-553D-4547DC5E87FC}"/>
          </ac:spMkLst>
        </pc:spChg>
        <pc:spChg chg="mod">
          <ac:chgData name="Vitor Jiale Zhang" userId="8aa78e75acb310e6" providerId="LiveId" clId="{F16C557D-2C56-7B4C-BAEF-3B0C2E3AC767}" dt="2025-06-26T03:42:38.684" v="1077" actId="1076"/>
          <ac:spMkLst>
            <pc:docMk/>
            <pc:sldMk cId="3536413664" sldId="1819"/>
            <ac:spMk id="25" creationId="{F46CFF7F-19DD-6A1E-EFBF-C94E5D7B8C3B}"/>
          </ac:spMkLst>
        </pc:spChg>
        <pc:spChg chg="mod">
          <ac:chgData name="Vitor Jiale Zhang" userId="8aa78e75acb310e6" providerId="LiveId" clId="{F16C557D-2C56-7B4C-BAEF-3B0C2E3AC767}" dt="2025-06-26T03:42:41.842" v="1078" actId="1076"/>
          <ac:spMkLst>
            <pc:docMk/>
            <pc:sldMk cId="3536413664" sldId="1819"/>
            <ac:spMk id="26" creationId="{AD49081E-6FC2-C721-2FE2-05C1D024D9AF}"/>
          </ac:spMkLst>
        </pc:spChg>
        <pc:spChg chg="mod">
          <ac:chgData name="Vitor Jiale Zhang" userId="8aa78e75acb310e6" providerId="LiveId" clId="{F16C557D-2C56-7B4C-BAEF-3B0C2E3AC767}" dt="2025-06-26T03:40:17.190" v="1045" actId="1076"/>
          <ac:spMkLst>
            <pc:docMk/>
            <pc:sldMk cId="3536413664" sldId="1819"/>
            <ac:spMk id="39" creationId="{5E1CC2FB-B8BB-7D64-74A0-23B28B147B14}"/>
          </ac:spMkLst>
        </pc:spChg>
        <pc:spChg chg="mod">
          <ac:chgData name="Vitor Jiale Zhang" userId="8aa78e75acb310e6" providerId="LiveId" clId="{F16C557D-2C56-7B4C-BAEF-3B0C2E3AC767}" dt="2025-06-26T03:39:17.244" v="1031" actId="207"/>
          <ac:spMkLst>
            <pc:docMk/>
            <pc:sldMk cId="3536413664" sldId="1819"/>
            <ac:spMk id="40" creationId="{03E3A455-39FC-887D-431C-0F64560635C8}"/>
          </ac:spMkLst>
        </pc:spChg>
        <pc:spChg chg="mod">
          <ac:chgData name="Vitor Jiale Zhang" userId="8aa78e75acb310e6" providerId="LiveId" clId="{F16C557D-2C56-7B4C-BAEF-3B0C2E3AC767}" dt="2025-06-26T03:41:28.994" v="1062" actId="207"/>
          <ac:spMkLst>
            <pc:docMk/>
            <pc:sldMk cId="3536413664" sldId="1819"/>
            <ac:spMk id="41" creationId="{BB44C237-9592-8BC7-7322-4F3A1A1BCE32}"/>
          </ac:spMkLst>
        </pc:spChg>
        <pc:picChg chg="mod">
          <ac:chgData name="Vitor Jiale Zhang" userId="8aa78e75acb310e6" providerId="LiveId" clId="{F16C557D-2C56-7B4C-BAEF-3B0C2E3AC767}" dt="2025-06-26T03:42:25.859" v="1074" actId="1076"/>
          <ac:picMkLst>
            <pc:docMk/>
            <pc:sldMk cId="3536413664" sldId="1819"/>
            <ac:picMk id="3" creationId="{6105D86F-F221-863E-A5BB-064BBFE23A97}"/>
          </ac:picMkLst>
        </pc:picChg>
        <pc:picChg chg="add mod">
          <ac:chgData name="Vitor Jiale Zhang" userId="8aa78e75acb310e6" providerId="LiveId" clId="{F16C557D-2C56-7B4C-BAEF-3B0C2E3AC767}" dt="2025-06-26T03:44:26.888" v="1083" actId="1076"/>
          <ac:picMkLst>
            <pc:docMk/>
            <pc:sldMk cId="3536413664" sldId="1819"/>
            <ac:picMk id="4" creationId="{C9CB3D14-AE96-CE11-0E58-39DC3FA6FB24}"/>
          </ac:picMkLst>
        </pc:picChg>
        <pc:picChg chg="mod">
          <ac:chgData name="Vitor Jiale Zhang" userId="8aa78e75acb310e6" providerId="LiveId" clId="{F16C557D-2C56-7B4C-BAEF-3B0C2E3AC767}" dt="2025-06-26T03:42:23.491" v="1073" actId="1076"/>
          <ac:picMkLst>
            <pc:docMk/>
            <pc:sldMk cId="3536413664" sldId="1819"/>
            <ac:picMk id="8" creationId="{B337F2AB-DEFE-90CD-2F2C-E36D3D5E6C56}"/>
          </ac:picMkLst>
        </pc:picChg>
        <pc:cxnChg chg="mod">
          <ac:chgData name="Vitor Jiale Zhang" userId="8aa78e75acb310e6" providerId="LiveId" clId="{F16C557D-2C56-7B4C-BAEF-3B0C2E3AC767}" dt="2025-06-26T03:40:12.608" v="1044" actId="1076"/>
          <ac:cxnSpMkLst>
            <pc:docMk/>
            <pc:sldMk cId="3536413664" sldId="1819"/>
            <ac:cxnSpMk id="32" creationId="{DF2095EA-0EFA-3ED1-D712-F1BE26DBD275}"/>
          </ac:cxnSpMkLst>
        </pc:cxnChg>
        <pc:cxnChg chg="mod">
          <ac:chgData name="Vitor Jiale Zhang" userId="8aa78e75acb310e6" providerId="LiveId" clId="{F16C557D-2C56-7B4C-BAEF-3B0C2E3AC767}" dt="2025-06-26T03:38:35.994" v="1024" actId="1076"/>
          <ac:cxnSpMkLst>
            <pc:docMk/>
            <pc:sldMk cId="3536413664" sldId="1819"/>
            <ac:cxnSpMk id="35" creationId="{D06FA028-3C2D-6A4D-0EEC-82DCF6E29DC6}"/>
          </ac:cxnSpMkLst>
        </pc:cxnChg>
        <pc:cxnChg chg="mod">
          <ac:chgData name="Vitor Jiale Zhang" userId="8aa78e75acb310e6" providerId="LiveId" clId="{F16C557D-2C56-7B4C-BAEF-3B0C2E3AC767}" dt="2025-06-26T03:42:19.868" v="1072" actId="1076"/>
          <ac:cxnSpMkLst>
            <pc:docMk/>
            <pc:sldMk cId="3536413664" sldId="1819"/>
            <ac:cxnSpMk id="36" creationId="{F68DA242-9B84-2832-44AA-2360681BB35A}"/>
          </ac:cxnSpMkLst>
        </pc:cxnChg>
      </pc:sldChg>
      <pc:sldChg chg="addSp delSp modSp add mod">
        <pc:chgData name="Vitor Jiale Zhang" userId="8aa78e75acb310e6" providerId="LiveId" clId="{F16C557D-2C56-7B4C-BAEF-3B0C2E3AC767}" dt="2025-06-29T09:24:58.894" v="1629" actId="1076"/>
        <pc:sldMkLst>
          <pc:docMk/>
          <pc:sldMk cId="894384750" sldId="1820"/>
        </pc:sldMkLst>
        <pc:spChg chg="mod">
          <ac:chgData name="Vitor Jiale Zhang" userId="8aa78e75acb310e6" providerId="LiveId" clId="{F16C557D-2C56-7B4C-BAEF-3B0C2E3AC767}" dt="2025-06-29T09:20:48.279" v="1607" actId="1076"/>
          <ac:spMkLst>
            <pc:docMk/>
            <pc:sldMk cId="894384750" sldId="1820"/>
            <ac:spMk id="3" creationId="{63CCD077-FF0B-D9E2-CF49-F0ABC18965A7}"/>
          </ac:spMkLst>
        </pc:spChg>
        <pc:spChg chg="add mod">
          <ac:chgData name="Vitor Jiale Zhang" userId="8aa78e75acb310e6" providerId="LiveId" clId="{F16C557D-2C56-7B4C-BAEF-3B0C2E3AC767}" dt="2025-06-29T09:21:32.853" v="1613" actId="113"/>
          <ac:spMkLst>
            <pc:docMk/>
            <pc:sldMk cId="894384750" sldId="1820"/>
            <ac:spMk id="5" creationId="{C8F54110-EC73-EEAC-A93A-0F3092802CB1}"/>
          </ac:spMkLst>
        </pc:spChg>
        <pc:picChg chg="add del mod">
          <ac:chgData name="Vitor Jiale Zhang" userId="8aa78e75acb310e6" providerId="LiveId" clId="{F16C557D-2C56-7B4C-BAEF-3B0C2E3AC767}" dt="2025-06-29T09:22:58.837" v="1615" actId="478"/>
          <ac:picMkLst>
            <pc:docMk/>
            <pc:sldMk cId="894384750" sldId="1820"/>
            <ac:picMk id="7" creationId="{75AD70D5-7867-7914-3707-817E3F523748}"/>
          </ac:picMkLst>
        </pc:picChg>
        <pc:picChg chg="add mod">
          <ac:chgData name="Vitor Jiale Zhang" userId="8aa78e75acb310e6" providerId="LiveId" clId="{F16C557D-2C56-7B4C-BAEF-3B0C2E3AC767}" dt="2025-06-29T09:24:58.894" v="1629" actId="1076"/>
          <ac:picMkLst>
            <pc:docMk/>
            <pc:sldMk cId="894384750" sldId="1820"/>
            <ac:picMk id="9" creationId="{9A65B8DD-68FC-5AFF-B9E0-964E2B1FC99B}"/>
          </ac:picMkLst>
        </pc:picChg>
        <pc:picChg chg="add mod">
          <ac:chgData name="Vitor Jiale Zhang" userId="8aa78e75acb310e6" providerId="LiveId" clId="{F16C557D-2C56-7B4C-BAEF-3B0C2E3AC767}" dt="2025-06-29T09:24:55.772" v="1628" actId="1076"/>
          <ac:picMkLst>
            <pc:docMk/>
            <pc:sldMk cId="894384750" sldId="1820"/>
            <ac:picMk id="11" creationId="{F0C6306D-694A-2A2B-E60D-745E4381C4D2}"/>
          </ac:picMkLst>
        </pc:picChg>
      </pc:sldChg>
      <pc:sldChg chg="modSp add del mod">
        <pc:chgData name="Vitor Jiale Zhang" userId="8aa78e75acb310e6" providerId="LiveId" clId="{F16C557D-2C56-7B4C-BAEF-3B0C2E3AC767}" dt="2025-06-27T08:36:28.638" v="1578" actId="2696"/>
        <pc:sldMkLst>
          <pc:docMk/>
          <pc:sldMk cId="2172033649" sldId="1820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308DB251-D803-4475-8281-4947A89E790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C6218A5-2289-4813-A341-6263B16CBAD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12A60F-63B3-4D54-AA63-B159FADA9F31}" type="datetimeFigureOut">
              <a:rPr lang="zh-CN" altLang="en-US" smtClean="0"/>
              <a:t>2025/6/29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97CE9A9-1C60-4F0A-AA63-4467F58DE87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91EA911-14C2-4254-9079-FD9EC1C139A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94E6C1-322F-4AF4-A541-6A7DCE3853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84180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513A3C-D0C5-45C0-BD52-194E76396705}" type="datetimeFigureOut">
              <a:rPr lang="zh-CN" altLang="en-US" smtClean="0"/>
              <a:t>2025/6/29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0D5545-95D4-489F-B8ED-7EAFA774B5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22413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C9B412-6A7F-320C-5391-A53D2CF622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F3D9802E-2DE7-2C7C-CDDC-65EA84CAE4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1FED16DD-04B1-32A8-EA92-DFE565114D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D1A0730-736F-11BE-6EFD-3EF27DBC48E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0D5545-95D4-489F-B8ED-7EAFA774B567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50972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CF03E9-8200-42BF-CAC5-A706F0D138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DD992BB2-06ED-4610-4DE6-043E8C24B1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FF7A1755-7716-CCC0-E108-657FD413A2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52F1AAB-B234-C295-6456-D22257EA43D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0D5545-95D4-489F-B8ED-7EAFA774B567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65033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microsoft.com/office/2007/relationships/hdphoto" Target="../media/hdphoto5.wdp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microsoft.com/office/2007/relationships/hdphoto" Target="../media/hdphoto6.wdp"/><Relationship Id="rId5" Type="http://schemas.openxmlformats.org/officeDocument/2006/relationships/image" Target="../media/image12.png"/><Relationship Id="rId4" Type="http://schemas.microsoft.com/office/2007/relationships/hdphoto" Target="../media/hdphoto2.wdp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microsoft.com/office/2007/relationships/hdphoto" Target="../media/hdphoto3.wdp"/><Relationship Id="rId7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-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82F5E00-5B9C-41CD-8DF8-3181F8B0B65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78746" y="-13844"/>
            <a:ext cx="7525799" cy="6871844"/>
          </a:xfrm>
          <a:prstGeom prst="rect">
            <a:avLst/>
          </a:prstGeom>
        </p:spPr>
      </p:pic>
      <p:sp>
        <p:nvSpPr>
          <p:cNvPr id="15" name="任意多边形: 形状 14">
            <a:extLst>
              <a:ext uri="{FF2B5EF4-FFF2-40B4-BE49-F238E27FC236}">
                <a16:creationId xmlns:a16="http://schemas.microsoft.com/office/drawing/2014/main" id="{5BF07AB2-7F41-4ADA-A8ED-CC4BC5A62688}"/>
              </a:ext>
            </a:extLst>
          </p:cNvPr>
          <p:cNvSpPr/>
          <p:nvPr userDrawn="1"/>
        </p:nvSpPr>
        <p:spPr>
          <a:xfrm>
            <a:off x="1" y="-13844"/>
            <a:ext cx="9051317" cy="6871844"/>
          </a:xfrm>
          <a:custGeom>
            <a:avLst/>
            <a:gdLst>
              <a:gd name="connsiteX0" fmla="*/ 0 w 9051317"/>
              <a:gd name="connsiteY0" fmla="*/ 0 h 6871844"/>
              <a:gd name="connsiteX1" fmla="*/ 8724495 w 9051317"/>
              <a:gd name="connsiteY1" fmla="*/ 0 h 6871844"/>
              <a:gd name="connsiteX2" fmla="*/ 8832115 w 9051317"/>
              <a:gd name="connsiteY2" fmla="*/ 466295 h 6871844"/>
              <a:gd name="connsiteX3" fmla="*/ 9051317 w 9051317"/>
              <a:gd name="connsiteY3" fmla="*/ 2640728 h 6871844"/>
              <a:gd name="connsiteX4" fmla="*/ 8203435 w 9051317"/>
              <a:gd name="connsiteY4" fmla="*/ 6840435 h 6871844"/>
              <a:gd name="connsiteX5" fmla="*/ 8189236 w 9051317"/>
              <a:gd name="connsiteY5" fmla="*/ 6871844 h 6871844"/>
              <a:gd name="connsiteX6" fmla="*/ 0 w 9051317"/>
              <a:gd name="connsiteY6" fmla="*/ 6871844 h 6871844"/>
              <a:gd name="connsiteX7" fmla="*/ 0 w 9051317"/>
              <a:gd name="connsiteY7" fmla="*/ 0 h 6871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051317" h="6871844">
                <a:moveTo>
                  <a:pt x="0" y="0"/>
                </a:moveTo>
                <a:lnTo>
                  <a:pt x="8724495" y="0"/>
                </a:lnTo>
                <a:lnTo>
                  <a:pt x="8832115" y="466295"/>
                </a:lnTo>
                <a:cubicBezTo>
                  <a:pt x="8975839" y="1168657"/>
                  <a:pt x="9051317" y="1895878"/>
                  <a:pt x="9051317" y="2640728"/>
                </a:cubicBezTo>
                <a:cubicBezTo>
                  <a:pt x="9051317" y="4130428"/>
                  <a:pt x="8749407" y="5549614"/>
                  <a:pt x="8203435" y="6840435"/>
                </a:cubicBezTo>
                <a:lnTo>
                  <a:pt x="8189236" y="6871844"/>
                </a:lnTo>
                <a:lnTo>
                  <a:pt x="0" y="687184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任意多边形: 形状 15">
            <a:extLst>
              <a:ext uri="{FF2B5EF4-FFF2-40B4-BE49-F238E27FC236}">
                <a16:creationId xmlns:a16="http://schemas.microsoft.com/office/drawing/2014/main" id="{2AEBE37D-A227-4421-A672-62C6AC13A619}"/>
              </a:ext>
            </a:extLst>
          </p:cNvPr>
          <p:cNvSpPr/>
          <p:nvPr userDrawn="1"/>
        </p:nvSpPr>
        <p:spPr>
          <a:xfrm>
            <a:off x="0" y="-13844"/>
            <a:ext cx="8775700" cy="6871844"/>
          </a:xfrm>
          <a:custGeom>
            <a:avLst/>
            <a:gdLst>
              <a:gd name="connsiteX0" fmla="*/ 0 w 7775476"/>
              <a:gd name="connsiteY0" fmla="*/ 0 h 6858000"/>
              <a:gd name="connsiteX1" fmla="*/ 7326808 w 7775476"/>
              <a:gd name="connsiteY1" fmla="*/ 0 h 6858000"/>
              <a:gd name="connsiteX2" fmla="*/ 7370317 w 7775476"/>
              <a:gd name="connsiteY2" fmla="*/ 107072 h 6858000"/>
              <a:gd name="connsiteX3" fmla="*/ 7775476 w 7775476"/>
              <a:gd name="connsiteY3" fmla="*/ 2334639 h 6858000"/>
              <a:gd name="connsiteX4" fmla="*/ 6040912 w 7775476"/>
              <a:gd name="connsiteY4" fmla="*/ 6690718 h 6858000"/>
              <a:gd name="connsiteX5" fmla="*/ 5876541 w 7775476"/>
              <a:gd name="connsiteY5" fmla="*/ 6858000 h 6858000"/>
              <a:gd name="connsiteX6" fmla="*/ 0 w 7775476"/>
              <a:gd name="connsiteY6" fmla="*/ 6858000 h 6858000"/>
              <a:gd name="connsiteX7" fmla="*/ 0 w 7775476"/>
              <a:gd name="connsiteY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75476" h="6858000">
                <a:moveTo>
                  <a:pt x="0" y="0"/>
                </a:moveTo>
                <a:lnTo>
                  <a:pt x="7326808" y="0"/>
                </a:lnTo>
                <a:lnTo>
                  <a:pt x="7370317" y="107072"/>
                </a:lnTo>
                <a:cubicBezTo>
                  <a:pt x="7632429" y="801663"/>
                  <a:pt x="7775476" y="1551942"/>
                  <a:pt x="7775476" y="2334639"/>
                </a:cubicBezTo>
                <a:cubicBezTo>
                  <a:pt x="7775476" y="4011847"/>
                  <a:pt x="7118627" y="5540198"/>
                  <a:pt x="6040912" y="6690718"/>
                </a:cubicBezTo>
                <a:lnTo>
                  <a:pt x="5876541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A620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标题 1">
            <a:extLst>
              <a:ext uri="{FF2B5EF4-FFF2-40B4-BE49-F238E27FC236}">
                <a16:creationId xmlns:a16="http://schemas.microsoft.com/office/drawing/2014/main" id="{9AF74CDA-19DD-45C1-88FF-2379736830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69561" y="1742554"/>
            <a:ext cx="7525799" cy="1789918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5400" b="1" spc="3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32" name="文本占位符 31">
            <a:extLst>
              <a:ext uri="{FF2B5EF4-FFF2-40B4-BE49-F238E27FC236}">
                <a16:creationId xmlns:a16="http://schemas.microsoft.com/office/drawing/2014/main" id="{F905EEBF-8ACE-4D30-A4F5-C5796F8343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69561" y="3748822"/>
            <a:ext cx="6933903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800" b="0" spc="3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C5D7FF0B-8922-4688-B5F8-52E70585A55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4241" y="291559"/>
            <a:ext cx="2577988" cy="847493"/>
          </a:xfrm>
          <a:prstGeom prst="rect">
            <a:avLst/>
          </a:prstGeom>
        </p:spPr>
      </p:pic>
      <p:grpSp>
        <p:nvGrpSpPr>
          <p:cNvPr id="21" name="组合 20">
            <a:extLst>
              <a:ext uri="{FF2B5EF4-FFF2-40B4-BE49-F238E27FC236}">
                <a16:creationId xmlns:a16="http://schemas.microsoft.com/office/drawing/2014/main" id="{0DC1F6D2-D5DE-4FA1-9369-A2B60320225E}"/>
              </a:ext>
            </a:extLst>
          </p:cNvPr>
          <p:cNvGrpSpPr/>
          <p:nvPr userDrawn="1"/>
        </p:nvGrpSpPr>
        <p:grpSpPr>
          <a:xfrm>
            <a:off x="1142749" y="5385894"/>
            <a:ext cx="2895851" cy="747975"/>
            <a:chOff x="1142749" y="5535283"/>
            <a:chExt cx="2895851" cy="747975"/>
          </a:xfrm>
        </p:grpSpPr>
        <p:pic>
          <p:nvPicPr>
            <p:cNvPr id="25" name="图片 24">
              <a:extLst>
                <a:ext uri="{FF2B5EF4-FFF2-40B4-BE49-F238E27FC236}">
                  <a16:creationId xmlns:a16="http://schemas.microsoft.com/office/drawing/2014/main" id="{B7B446E1-6CF5-486B-8D91-6373830B67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0"/>
                      </a14:imgEffect>
                      <a14:imgEffect>
                        <a14:brightnessContrast bright="2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t="-39299"/>
            <a:stretch/>
          </p:blipFill>
          <p:spPr>
            <a:xfrm>
              <a:off x="1231900" y="5535283"/>
              <a:ext cx="2626310" cy="455772"/>
            </a:xfrm>
            <a:prstGeom prst="rect">
              <a:avLst/>
            </a:prstGeom>
          </p:spPr>
        </p:pic>
        <p:pic>
          <p:nvPicPr>
            <p:cNvPr id="26" name="图片 25">
              <a:extLst>
                <a:ext uri="{FF2B5EF4-FFF2-40B4-BE49-F238E27FC236}">
                  <a16:creationId xmlns:a16="http://schemas.microsoft.com/office/drawing/2014/main" id="{419F73E6-8430-4D91-B381-92179A8749E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lum bright="70000" contrast="-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42749" y="6027204"/>
              <a:ext cx="2895851" cy="2560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686418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（一般样式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1">
            <a:extLst>
              <a:ext uri="{FF2B5EF4-FFF2-40B4-BE49-F238E27FC236}">
                <a16:creationId xmlns:a16="http://schemas.microsoft.com/office/drawing/2014/main" id="{0E3A7107-0A14-4195-8DEB-51F0B46D6B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92372" y="381075"/>
            <a:ext cx="9774619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rgbClr val="A62038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7" name="文本占位符 16">
            <a:extLst>
              <a:ext uri="{FF2B5EF4-FFF2-40B4-BE49-F238E27FC236}">
                <a16:creationId xmlns:a16="http://schemas.microsoft.com/office/drawing/2014/main" id="{2FF6FEE6-2A34-4756-8F6B-3232EC37527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17746" y="1498600"/>
            <a:ext cx="10399554" cy="4286377"/>
          </a:xfrm>
          <a:prstGeom prst="rect">
            <a:avLst/>
          </a:prstGeom>
        </p:spPr>
        <p:txBody>
          <a:bodyPr/>
          <a:lstStyle>
            <a:lvl1pPr marL="363538" indent="-363538">
              <a:lnSpc>
                <a:spcPct val="130000"/>
              </a:lnSpc>
              <a:buClr>
                <a:srgbClr val="A62038"/>
              </a:buClr>
              <a:buFont typeface="Wingdings" panose="05000000000000000000" pitchFamily="2" charset="2"/>
              <a:buChar char="p"/>
              <a:defRPr sz="2400" b="1" spc="3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685800" indent="-228600">
              <a:lnSpc>
                <a:spcPct val="130000"/>
              </a:lnSpc>
              <a:buClr>
                <a:srgbClr val="A62038"/>
              </a:buClr>
              <a:buFont typeface="Arial" panose="020B0604020202020204" pitchFamily="34" charset="0"/>
              <a:buChar char="•"/>
              <a:defRPr sz="2200" spc="300">
                <a:solidFill>
                  <a:schemeClr val="bg2">
                    <a:lumMod val="25000"/>
                  </a:schemeClr>
                </a:solidFill>
              </a:defRPr>
            </a:lvl2pPr>
            <a:lvl3pPr marL="1143000" indent="-228600">
              <a:lnSpc>
                <a:spcPct val="130000"/>
              </a:lnSpc>
              <a:buClr>
                <a:srgbClr val="A62038"/>
              </a:buClr>
              <a:buFont typeface="Arial" panose="020B0604020202020204" pitchFamily="34" charset="0"/>
              <a:buChar char="•"/>
              <a:defRPr sz="1800" spc="300">
                <a:solidFill>
                  <a:schemeClr val="bg2">
                    <a:lumMod val="75000"/>
                  </a:schemeClr>
                </a:solidFill>
              </a:defRPr>
            </a:lvl3pPr>
            <a:lvl4pPr marL="1600200" indent="-228600">
              <a:lnSpc>
                <a:spcPct val="130000"/>
              </a:lnSpc>
              <a:buClr>
                <a:srgbClr val="A62038"/>
              </a:buClr>
              <a:buFont typeface="Arial" panose="020B0604020202020204" pitchFamily="34" charset="0"/>
              <a:buChar char="•"/>
              <a:defRPr sz="1600" spc="300">
                <a:solidFill>
                  <a:schemeClr val="bg2">
                    <a:lumMod val="75000"/>
                  </a:schemeClr>
                </a:solidFill>
              </a:defRPr>
            </a:lvl4pPr>
            <a:lvl5pPr marL="2057400" indent="-228600">
              <a:lnSpc>
                <a:spcPct val="130000"/>
              </a:lnSpc>
              <a:buClr>
                <a:srgbClr val="A62038"/>
              </a:buClr>
              <a:buFont typeface="Arial" panose="020B0604020202020204" pitchFamily="34" charset="0"/>
              <a:buChar char="•"/>
              <a:defRPr sz="1400" spc="300">
                <a:solidFill>
                  <a:schemeClr val="bg2">
                    <a:lumMod val="7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矩形: 圆顶角 8">
            <a:extLst>
              <a:ext uri="{FF2B5EF4-FFF2-40B4-BE49-F238E27FC236}">
                <a16:creationId xmlns:a16="http://schemas.microsoft.com/office/drawing/2014/main" id="{CA077194-128D-476C-9745-132314CF1629}"/>
              </a:ext>
            </a:extLst>
          </p:cNvPr>
          <p:cNvSpPr/>
          <p:nvPr userDrawn="1"/>
        </p:nvSpPr>
        <p:spPr>
          <a:xfrm flipV="1">
            <a:off x="971883" y="1163586"/>
            <a:ext cx="1155300" cy="68568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rgbClr val="A620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: 剪去单角 9">
            <a:extLst>
              <a:ext uri="{FF2B5EF4-FFF2-40B4-BE49-F238E27FC236}">
                <a16:creationId xmlns:a16="http://schemas.microsoft.com/office/drawing/2014/main" id="{089CAE43-C086-4059-9D0C-0AA4947E71B9}"/>
              </a:ext>
            </a:extLst>
          </p:cNvPr>
          <p:cNvSpPr/>
          <p:nvPr userDrawn="1"/>
        </p:nvSpPr>
        <p:spPr>
          <a:xfrm rot="5400000" flipV="1">
            <a:off x="6020103" y="686100"/>
            <a:ext cx="147097" cy="12196703"/>
          </a:xfrm>
          <a:prstGeom prst="snip1Rect">
            <a:avLst>
              <a:gd name="adj" fmla="val 0"/>
            </a:avLst>
          </a:prstGeom>
          <a:solidFill>
            <a:schemeClr val="bg1">
              <a:lumMod val="7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12" name="灯片编号占位符 5">
            <a:extLst>
              <a:ext uri="{FF2B5EF4-FFF2-40B4-BE49-F238E27FC236}">
                <a16:creationId xmlns:a16="http://schemas.microsoft.com/office/drawing/2014/main" id="{C4772B5E-C58E-4136-8BD2-96B99D1892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78570" y="64135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E0CFBD"/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15" name="平行四边形 14">
            <a:extLst>
              <a:ext uri="{FF2B5EF4-FFF2-40B4-BE49-F238E27FC236}">
                <a16:creationId xmlns:a16="http://schemas.microsoft.com/office/drawing/2014/main" id="{6E6B5C5B-74B6-418F-8A25-4ADD5AF025A4}"/>
              </a:ext>
            </a:extLst>
          </p:cNvPr>
          <p:cNvSpPr/>
          <p:nvPr userDrawn="1"/>
        </p:nvSpPr>
        <p:spPr>
          <a:xfrm>
            <a:off x="893764" y="6710902"/>
            <a:ext cx="873216" cy="147098"/>
          </a:xfrm>
          <a:prstGeom prst="parallelogram">
            <a:avLst/>
          </a:prstGeom>
          <a:solidFill>
            <a:srgbClr val="E0CF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FE15F18A-2905-464C-81C9-2BCCF22A03A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03" b="31510"/>
          <a:stretch/>
        </p:blipFill>
        <p:spPr>
          <a:xfrm>
            <a:off x="996570" y="6720427"/>
            <a:ext cx="677129" cy="128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270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（无短线，有底边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1">
            <a:extLst>
              <a:ext uri="{FF2B5EF4-FFF2-40B4-BE49-F238E27FC236}">
                <a16:creationId xmlns:a16="http://schemas.microsoft.com/office/drawing/2014/main" id="{0E3A7107-0A14-4195-8DEB-51F0B46D6B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92372" y="572674"/>
            <a:ext cx="9774619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rgbClr val="A62038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7" name="文本占位符 16">
            <a:extLst>
              <a:ext uri="{FF2B5EF4-FFF2-40B4-BE49-F238E27FC236}">
                <a16:creationId xmlns:a16="http://schemas.microsoft.com/office/drawing/2014/main" id="{2FF6FEE6-2A34-4756-8F6B-3232EC37527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17746" y="1498600"/>
            <a:ext cx="10399554" cy="4286377"/>
          </a:xfrm>
          <a:prstGeom prst="rect">
            <a:avLst/>
          </a:prstGeom>
        </p:spPr>
        <p:txBody>
          <a:bodyPr/>
          <a:lstStyle>
            <a:lvl1pPr marL="363538" indent="-363538">
              <a:lnSpc>
                <a:spcPct val="130000"/>
              </a:lnSpc>
              <a:buClr>
                <a:srgbClr val="A62038"/>
              </a:buClr>
              <a:buFont typeface="Arial" panose="020B0604020202020204" pitchFamily="34" charset="0"/>
              <a:buChar char="•"/>
              <a:defRPr lang="zh-CN" altLang="en-US" sz="2400" b="1" kern="1200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>
              <a:lnSpc>
                <a:spcPct val="130000"/>
              </a:lnSpc>
              <a:buClr>
                <a:srgbClr val="A62038"/>
              </a:buClr>
              <a:buFont typeface="Arial" panose="020B0604020202020204" pitchFamily="34" charset="0"/>
              <a:buChar char="•"/>
              <a:defRPr sz="2200" spc="300">
                <a:solidFill>
                  <a:schemeClr val="bg2">
                    <a:lumMod val="25000"/>
                  </a:schemeClr>
                </a:solidFill>
              </a:defRPr>
            </a:lvl2pPr>
            <a:lvl3pPr marL="1143000" indent="-228600">
              <a:lnSpc>
                <a:spcPct val="130000"/>
              </a:lnSpc>
              <a:buClr>
                <a:srgbClr val="A62038"/>
              </a:buClr>
              <a:buFont typeface="Arial" panose="020B0604020202020204" pitchFamily="34" charset="0"/>
              <a:buChar char="•"/>
              <a:defRPr sz="1800" spc="3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600200" indent="-228600">
              <a:lnSpc>
                <a:spcPct val="130000"/>
              </a:lnSpc>
              <a:buClr>
                <a:srgbClr val="A62038"/>
              </a:buClr>
              <a:buFont typeface="Arial" panose="020B0604020202020204" pitchFamily="34" charset="0"/>
              <a:buChar char="•"/>
              <a:defRPr sz="1600" spc="3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2057400" indent="-228600">
              <a:lnSpc>
                <a:spcPct val="130000"/>
              </a:lnSpc>
              <a:buClr>
                <a:srgbClr val="A62038"/>
              </a:buClr>
              <a:buFont typeface="Arial" panose="020B0604020202020204" pitchFamily="34" charset="0"/>
              <a:buChar char="•"/>
              <a:defRPr sz="1400" spc="3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marL="363538" lvl="0" indent="-363538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Clr>
                <a:srgbClr val="A62038"/>
              </a:buClr>
              <a:buFont typeface="Wingdings" panose="05000000000000000000" pitchFamily="2" charset="2"/>
              <a:buChar char="p"/>
            </a:pPr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矩形: 剪去单角 8">
            <a:extLst>
              <a:ext uri="{FF2B5EF4-FFF2-40B4-BE49-F238E27FC236}">
                <a16:creationId xmlns:a16="http://schemas.microsoft.com/office/drawing/2014/main" id="{C01F5833-69F2-4EF6-86A3-107478F3917A}"/>
              </a:ext>
            </a:extLst>
          </p:cNvPr>
          <p:cNvSpPr/>
          <p:nvPr userDrawn="1"/>
        </p:nvSpPr>
        <p:spPr>
          <a:xfrm rot="5400000" flipV="1">
            <a:off x="6020103" y="686100"/>
            <a:ext cx="147097" cy="12196703"/>
          </a:xfrm>
          <a:prstGeom prst="snip1Rect">
            <a:avLst>
              <a:gd name="adj" fmla="val 0"/>
            </a:avLst>
          </a:prstGeom>
          <a:solidFill>
            <a:schemeClr val="bg1">
              <a:lumMod val="7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10" name="灯片编号占位符 5">
            <a:extLst>
              <a:ext uri="{FF2B5EF4-FFF2-40B4-BE49-F238E27FC236}">
                <a16:creationId xmlns:a16="http://schemas.microsoft.com/office/drawing/2014/main" id="{11BB56BC-7A16-4903-8B65-ED522F7666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78570" y="64135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E0CFBD"/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12" name="平行四边形 11">
            <a:extLst>
              <a:ext uri="{FF2B5EF4-FFF2-40B4-BE49-F238E27FC236}">
                <a16:creationId xmlns:a16="http://schemas.microsoft.com/office/drawing/2014/main" id="{7A274519-A022-4B7B-A271-73B877A1BE41}"/>
              </a:ext>
            </a:extLst>
          </p:cNvPr>
          <p:cNvSpPr/>
          <p:nvPr userDrawn="1"/>
        </p:nvSpPr>
        <p:spPr>
          <a:xfrm>
            <a:off x="893764" y="6710902"/>
            <a:ext cx="873216" cy="147098"/>
          </a:xfrm>
          <a:prstGeom prst="parallelogram">
            <a:avLst/>
          </a:prstGeom>
          <a:solidFill>
            <a:srgbClr val="E0CF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A0CC23FA-1A8E-4268-A7F0-721BF212DAC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03" b="31510"/>
          <a:stretch/>
        </p:blipFill>
        <p:spPr>
          <a:xfrm>
            <a:off x="996570" y="6720427"/>
            <a:ext cx="677129" cy="128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2239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其他常规样式（2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平行四边形 11"/>
          <p:cNvSpPr/>
          <p:nvPr userDrawn="1"/>
        </p:nvSpPr>
        <p:spPr>
          <a:xfrm>
            <a:off x="734070" y="813695"/>
            <a:ext cx="10815273" cy="126607"/>
          </a:xfrm>
          <a:custGeom>
            <a:avLst/>
            <a:gdLst>
              <a:gd name="connsiteX0" fmla="*/ 0 w 10815273"/>
              <a:gd name="connsiteY0" fmla="*/ 126607 h 126607"/>
              <a:gd name="connsiteX1" fmla="*/ 45838 w 10815273"/>
              <a:gd name="connsiteY1" fmla="*/ 0 h 126607"/>
              <a:gd name="connsiteX2" fmla="*/ 10815273 w 10815273"/>
              <a:gd name="connsiteY2" fmla="*/ 0 h 126607"/>
              <a:gd name="connsiteX3" fmla="*/ 10769435 w 10815273"/>
              <a:gd name="connsiteY3" fmla="*/ 126607 h 126607"/>
              <a:gd name="connsiteX4" fmla="*/ 0 w 10815273"/>
              <a:gd name="connsiteY4" fmla="*/ 126607 h 126607"/>
              <a:gd name="connsiteX0" fmla="*/ 0 w 10815273"/>
              <a:gd name="connsiteY0" fmla="*/ 126607 h 126607"/>
              <a:gd name="connsiteX1" fmla="*/ 45838 w 10815273"/>
              <a:gd name="connsiteY1" fmla="*/ 0 h 126607"/>
              <a:gd name="connsiteX2" fmla="*/ 10815273 w 10815273"/>
              <a:gd name="connsiteY2" fmla="*/ 0 h 126607"/>
              <a:gd name="connsiteX3" fmla="*/ 10762291 w 10815273"/>
              <a:gd name="connsiteY3" fmla="*/ 126607 h 126607"/>
              <a:gd name="connsiteX4" fmla="*/ 0 w 10815273"/>
              <a:gd name="connsiteY4" fmla="*/ 126607 h 126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15273" h="126607">
                <a:moveTo>
                  <a:pt x="0" y="126607"/>
                </a:moveTo>
                <a:lnTo>
                  <a:pt x="45838" y="0"/>
                </a:lnTo>
                <a:lnTo>
                  <a:pt x="10815273" y="0"/>
                </a:lnTo>
                <a:lnTo>
                  <a:pt x="10762291" y="126607"/>
                </a:lnTo>
                <a:lnTo>
                  <a:pt x="0" y="126607"/>
                </a:lnTo>
                <a:close/>
              </a:path>
            </a:pathLst>
          </a:custGeom>
          <a:solidFill>
            <a:srgbClr val="A620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12695" y="266963"/>
            <a:ext cx="10555568" cy="557346"/>
          </a:xfr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kumimoji="1" lang="zh-CN" altLang="en-US" sz="3200" b="1" kern="1200" dirty="0">
                <a:solidFill>
                  <a:srgbClr val="A62038"/>
                </a:solidFill>
                <a:latin typeface="Book Antiqua" panose="02040602050305030304" charset="0"/>
                <a:ea typeface="微软雅黑" panose="020B0503020204020204" pitchFamily="34" charset="-122"/>
                <a:cs typeface="黑体" panose="02010609060101010101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9" name="矩形 18"/>
          <p:cNvSpPr/>
          <p:nvPr/>
        </p:nvSpPr>
        <p:spPr>
          <a:xfrm>
            <a:off x="612638" y="266584"/>
            <a:ext cx="68533" cy="733681"/>
          </a:xfrm>
          <a:prstGeom prst="rect">
            <a:avLst/>
          </a:prstGeom>
          <a:solidFill>
            <a:schemeClr val="bg1">
              <a:lumMod val="7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平行四边形 13"/>
          <p:cNvSpPr/>
          <p:nvPr userDrawn="1"/>
        </p:nvSpPr>
        <p:spPr>
          <a:xfrm rot="16200000" flipV="1">
            <a:off x="336364" y="610563"/>
            <a:ext cx="733680" cy="45718"/>
          </a:xfrm>
          <a:custGeom>
            <a:avLst/>
            <a:gdLst>
              <a:gd name="connsiteX0" fmla="*/ 0 w 771798"/>
              <a:gd name="connsiteY0" fmla="*/ 81259 h 81259"/>
              <a:gd name="connsiteX1" fmla="*/ 121596 w 771798"/>
              <a:gd name="connsiteY1" fmla="*/ 0 h 81259"/>
              <a:gd name="connsiteX2" fmla="*/ 771798 w 771798"/>
              <a:gd name="connsiteY2" fmla="*/ 0 h 81259"/>
              <a:gd name="connsiteX3" fmla="*/ 650202 w 771798"/>
              <a:gd name="connsiteY3" fmla="*/ 81259 h 81259"/>
              <a:gd name="connsiteX4" fmla="*/ 0 w 771798"/>
              <a:gd name="connsiteY4" fmla="*/ 81259 h 81259"/>
              <a:gd name="connsiteX0" fmla="*/ 0 w 774027"/>
              <a:gd name="connsiteY0" fmla="*/ 81259 h 81259"/>
              <a:gd name="connsiteX1" fmla="*/ 121596 w 774027"/>
              <a:gd name="connsiteY1" fmla="*/ 0 h 81259"/>
              <a:gd name="connsiteX2" fmla="*/ 771798 w 774027"/>
              <a:gd name="connsiteY2" fmla="*/ 0 h 81259"/>
              <a:gd name="connsiteX3" fmla="*/ 774027 w 774027"/>
              <a:gd name="connsiteY3" fmla="*/ 80068 h 81259"/>
              <a:gd name="connsiteX4" fmla="*/ 0 w 774027"/>
              <a:gd name="connsiteY4" fmla="*/ 81259 h 81259"/>
              <a:gd name="connsiteX0" fmla="*/ 0 w 772836"/>
              <a:gd name="connsiteY0" fmla="*/ 81259 h 81259"/>
              <a:gd name="connsiteX1" fmla="*/ 121596 w 772836"/>
              <a:gd name="connsiteY1" fmla="*/ 0 h 81259"/>
              <a:gd name="connsiteX2" fmla="*/ 771798 w 772836"/>
              <a:gd name="connsiteY2" fmla="*/ 0 h 81259"/>
              <a:gd name="connsiteX3" fmla="*/ 772836 w 772836"/>
              <a:gd name="connsiteY3" fmla="*/ 81258 h 81259"/>
              <a:gd name="connsiteX4" fmla="*/ 0 w 772836"/>
              <a:gd name="connsiteY4" fmla="*/ 81259 h 81259"/>
              <a:gd name="connsiteX0" fmla="*/ 0 w 772836"/>
              <a:gd name="connsiteY0" fmla="*/ 81260 h 81260"/>
              <a:gd name="connsiteX1" fmla="*/ 121596 w 772836"/>
              <a:gd name="connsiteY1" fmla="*/ 1 h 81260"/>
              <a:gd name="connsiteX2" fmla="*/ 740004 w 772836"/>
              <a:gd name="connsiteY2" fmla="*/ 0 h 81260"/>
              <a:gd name="connsiteX3" fmla="*/ 772836 w 772836"/>
              <a:gd name="connsiteY3" fmla="*/ 81259 h 81260"/>
              <a:gd name="connsiteX4" fmla="*/ 0 w 772836"/>
              <a:gd name="connsiteY4" fmla="*/ 81260 h 81260"/>
              <a:gd name="connsiteX0" fmla="*/ 0 w 772836"/>
              <a:gd name="connsiteY0" fmla="*/ 81260 h 81260"/>
              <a:gd name="connsiteX1" fmla="*/ 117680 w 772836"/>
              <a:gd name="connsiteY1" fmla="*/ 1 h 81260"/>
              <a:gd name="connsiteX2" fmla="*/ 740004 w 772836"/>
              <a:gd name="connsiteY2" fmla="*/ 0 h 81260"/>
              <a:gd name="connsiteX3" fmla="*/ 772836 w 772836"/>
              <a:gd name="connsiteY3" fmla="*/ 81259 h 81260"/>
              <a:gd name="connsiteX4" fmla="*/ 0 w 772836"/>
              <a:gd name="connsiteY4" fmla="*/ 81260 h 81260"/>
              <a:gd name="connsiteX0" fmla="*/ 0 w 772836"/>
              <a:gd name="connsiteY0" fmla="*/ 81258 h 81258"/>
              <a:gd name="connsiteX1" fmla="*/ 117680 w 772836"/>
              <a:gd name="connsiteY1" fmla="*/ -1 h 81258"/>
              <a:gd name="connsiteX2" fmla="*/ 732479 w 772836"/>
              <a:gd name="connsiteY2" fmla="*/ 8457 h 81258"/>
              <a:gd name="connsiteX3" fmla="*/ 772836 w 772836"/>
              <a:gd name="connsiteY3" fmla="*/ 81257 h 81258"/>
              <a:gd name="connsiteX4" fmla="*/ 0 w 772836"/>
              <a:gd name="connsiteY4" fmla="*/ 81258 h 81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2836" h="81258">
                <a:moveTo>
                  <a:pt x="0" y="81258"/>
                </a:moveTo>
                <a:lnTo>
                  <a:pt x="117680" y="-1"/>
                </a:lnTo>
                <a:lnTo>
                  <a:pt x="732479" y="8457"/>
                </a:lnTo>
                <a:lnTo>
                  <a:pt x="772836" y="81257"/>
                </a:lnTo>
                <a:lnTo>
                  <a:pt x="0" y="81258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平行四边形 13"/>
          <p:cNvSpPr/>
          <p:nvPr userDrawn="1"/>
        </p:nvSpPr>
        <p:spPr>
          <a:xfrm rot="16200000" flipV="1">
            <a:off x="425971" y="584317"/>
            <a:ext cx="621300" cy="45719"/>
          </a:xfrm>
          <a:custGeom>
            <a:avLst/>
            <a:gdLst>
              <a:gd name="connsiteX0" fmla="*/ 0 w 771798"/>
              <a:gd name="connsiteY0" fmla="*/ 81259 h 81259"/>
              <a:gd name="connsiteX1" fmla="*/ 121596 w 771798"/>
              <a:gd name="connsiteY1" fmla="*/ 0 h 81259"/>
              <a:gd name="connsiteX2" fmla="*/ 771798 w 771798"/>
              <a:gd name="connsiteY2" fmla="*/ 0 h 81259"/>
              <a:gd name="connsiteX3" fmla="*/ 650202 w 771798"/>
              <a:gd name="connsiteY3" fmla="*/ 81259 h 81259"/>
              <a:gd name="connsiteX4" fmla="*/ 0 w 771798"/>
              <a:gd name="connsiteY4" fmla="*/ 81259 h 81259"/>
              <a:gd name="connsiteX0" fmla="*/ 0 w 774027"/>
              <a:gd name="connsiteY0" fmla="*/ 81259 h 81259"/>
              <a:gd name="connsiteX1" fmla="*/ 121596 w 774027"/>
              <a:gd name="connsiteY1" fmla="*/ 0 h 81259"/>
              <a:gd name="connsiteX2" fmla="*/ 771798 w 774027"/>
              <a:gd name="connsiteY2" fmla="*/ 0 h 81259"/>
              <a:gd name="connsiteX3" fmla="*/ 774027 w 774027"/>
              <a:gd name="connsiteY3" fmla="*/ 80068 h 81259"/>
              <a:gd name="connsiteX4" fmla="*/ 0 w 774027"/>
              <a:gd name="connsiteY4" fmla="*/ 81259 h 81259"/>
              <a:gd name="connsiteX0" fmla="*/ 0 w 772836"/>
              <a:gd name="connsiteY0" fmla="*/ 81259 h 81259"/>
              <a:gd name="connsiteX1" fmla="*/ 121596 w 772836"/>
              <a:gd name="connsiteY1" fmla="*/ 0 h 81259"/>
              <a:gd name="connsiteX2" fmla="*/ 771798 w 772836"/>
              <a:gd name="connsiteY2" fmla="*/ 0 h 81259"/>
              <a:gd name="connsiteX3" fmla="*/ 772836 w 772836"/>
              <a:gd name="connsiteY3" fmla="*/ 81258 h 81259"/>
              <a:gd name="connsiteX4" fmla="*/ 0 w 772836"/>
              <a:gd name="connsiteY4" fmla="*/ 81259 h 81259"/>
              <a:gd name="connsiteX0" fmla="*/ 0 w 772836"/>
              <a:gd name="connsiteY0" fmla="*/ 81260 h 81260"/>
              <a:gd name="connsiteX1" fmla="*/ 121596 w 772836"/>
              <a:gd name="connsiteY1" fmla="*/ 1 h 81260"/>
              <a:gd name="connsiteX2" fmla="*/ 740004 w 772836"/>
              <a:gd name="connsiteY2" fmla="*/ 0 h 81260"/>
              <a:gd name="connsiteX3" fmla="*/ 772836 w 772836"/>
              <a:gd name="connsiteY3" fmla="*/ 81259 h 81260"/>
              <a:gd name="connsiteX4" fmla="*/ 0 w 772836"/>
              <a:gd name="connsiteY4" fmla="*/ 81260 h 81260"/>
              <a:gd name="connsiteX0" fmla="*/ 0 w 772836"/>
              <a:gd name="connsiteY0" fmla="*/ 85126 h 85126"/>
              <a:gd name="connsiteX1" fmla="*/ 166847 w 772836"/>
              <a:gd name="connsiteY1" fmla="*/ 0 h 85126"/>
              <a:gd name="connsiteX2" fmla="*/ 740004 w 772836"/>
              <a:gd name="connsiteY2" fmla="*/ 3866 h 85126"/>
              <a:gd name="connsiteX3" fmla="*/ 772836 w 772836"/>
              <a:gd name="connsiteY3" fmla="*/ 85125 h 85126"/>
              <a:gd name="connsiteX4" fmla="*/ 0 w 772836"/>
              <a:gd name="connsiteY4" fmla="*/ 85126 h 85126"/>
              <a:gd name="connsiteX0" fmla="*/ 0 w 780109"/>
              <a:gd name="connsiteY0" fmla="*/ 82225 h 85125"/>
              <a:gd name="connsiteX1" fmla="*/ 174120 w 780109"/>
              <a:gd name="connsiteY1" fmla="*/ 0 h 85125"/>
              <a:gd name="connsiteX2" fmla="*/ 747277 w 780109"/>
              <a:gd name="connsiteY2" fmla="*/ 3866 h 85125"/>
              <a:gd name="connsiteX3" fmla="*/ 780109 w 780109"/>
              <a:gd name="connsiteY3" fmla="*/ 85125 h 85125"/>
              <a:gd name="connsiteX4" fmla="*/ 0 w 780109"/>
              <a:gd name="connsiteY4" fmla="*/ 82225 h 85125"/>
              <a:gd name="connsiteX0" fmla="*/ 0 w 780109"/>
              <a:gd name="connsiteY0" fmla="*/ 82225 h 85125"/>
              <a:gd name="connsiteX1" fmla="*/ 174120 w 780109"/>
              <a:gd name="connsiteY1" fmla="*/ 0 h 85125"/>
              <a:gd name="connsiteX2" fmla="*/ 742429 w 780109"/>
              <a:gd name="connsiteY2" fmla="*/ 3865 h 85125"/>
              <a:gd name="connsiteX3" fmla="*/ 780109 w 780109"/>
              <a:gd name="connsiteY3" fmla="*/ 85125 h 85125"/>
              <a:gd name="connsiteX4" fmla="*/ 0 w 780109"/>
              <a:gd name="connsiteY4" fmla="*/ 82225 h 85125"/>
              <a:gd name="connsiteX0" fmla="*/ 0 w 780109"/>
              <a:gd name="connsiteY0" fmla="*/ 85126 h 88026"/>
              <a:gd name="connsiteX1" fmla="*/ 154727 w 780109"/>
              <a:gd name="connsiteY1" fmla="*/ 0 h 88026"/>
              <a:gd name="connsiteX2" fmla="*/ 742429 w 780109"/>
              <a:gd name="connsiteY2" fmla="*/ 6766 h 88026"/>
              <a:gd name="connsiteX3" fmla="*/ 780109 w 780109"/>
              <a:gd name="connsiteY3" fmla="*/ 88026 h 88026"/>
              <a:gd name="connsiteX4" fmla="*/ 0 w 780109"/>
              <a:gd name="connsiteY4" fmla="*/ 85126 h 88026"/>
              <a:gd name="connsiteX0" fmla="*/ 0 w 780109"/>
              <a:gd name="connsiteY0" fmla="*/ 85126 h 88026"/>
              <a:gd name="connsiteX1" fmla="*/ 154727 w 780109"/>
              <a:gd name="connsiteY1" fmla="*/ 0 h 88026"/>
              <a:gd name="connsiteX2" fmla="*/ 735156 w 780109"/>
              <a:gd name="connsiteY2" fmla="*/ 6765 h 88026"/>
              <a:gd name="connsiteX3" fmla="*/ 780109 w 780109"/>
              <a:gd name="connsiteY3" fmla="*/ 88026 h 88026"/>
              <a:gd name="connsiteX4" fmla="*/ 0 w 780109"/>
              <a:gd name="connsiteY4" fmla="*/ 85126 h 88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0109" h="88026">
                <a:moveTo>
                  <a:pt x="0" y="85126"/>
                </a:moveTo>
                <a:lnTo>
                  <a:pt x="154727" y="0"/>
                </a:lnTo>
                <a:lnTo>
                  <a:pt x="735156" y="6765"/>
                </a:lnTo>
                <a:lnTo>
                  <a:pt x="780109" y="88026"/>
                </a:lnTo>
                <a:lnTo>
                  <a:pt x="0" y="85126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占位符 16">
            <a:extLst>
              <a:ext uri="{FF2B5EF4-FFF2-40B4-BE49-F238E27FC236}">
                <a16:creationId xmlns:a16="http://schemas.microsoft.com/office/drawing/2014/main" id="{AAB3D560-7740-4E33-BB30-D91B1FCB3E12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757873" y="1198241"/>
            <a:ext cx="10716011" cy="4871986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30000"/>
              </a:lnSpc>
              <a:buFontTx/>
              <a:buBlip>
                <a:blip r:embed="rId2"/>
              </a:buBlip>
              <a:defRPr lang="zh-CN" altLang="en-US" sz="2400" b="1" kern="1200" spc="300" dirty="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lang="zh-CN" altLang="en-US" sz="2400" kern="1200" spc="300" dirty="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lang="zh-CN" altLang="en-US" sz="2000" kern="1200" spc="300" dirty="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lang="zh-CN" altLang="en-US" sz="1800" kern="1200" spc="300" dirty="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lang="zh-CN" altLang="en-US" sz="1800" kern="1200" spc="300" dirty="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</a:lstStyle>
          <a:p>
            <a:pPr marL="363538" lvl="0" indent="-363538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Tx/>
              <a:buBlip>
                <a:blip r:embed="rId2"/>
              </a:buBlip>
            </a:pPr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A6AA23F0-508C-4DD7-A6B0-ED38F0039215}"/>
              </a:ext>
            </a:extLst>
          </p:cNvPr>
          <p:cNvSpPr/>
          <p:nvPr userDrawn="1"/>
        </p:nvSpPr>
        <p:spPr>
          <a:xfrm>
            <a:off x="709830" y="940303"/>
            <a:ext cx="10784464" cy="59962"/>
          </a:xfrm>
          <a:custGeom>
            <a:avLst/>
            <a:gdLst>
              <a:gd name="connsiteX0" fmla="*/ 0 w 10763287"/>
              <a:gd name="connsiteY0" fmla="*/ 0 h 56787"/>
              <a:gd name="connsiteX1" fmla="*/ 10763287 w 10763287"/>
              <a:gd name="connsiteY1" fmla="*/ 0 h 56787"/>
              <a:gd name="connsiteX2" fmla="*/ 10763287 w 10763287"/>
              <a:gd name="connsiteY2" fmla="*/ 56787 h 56787"/>
              <a:gd name="connsiteX3" fmla="*/ 0 w 10763287"/>
              <a:gd name="connsiteY3" fmla="*/ 56787 h 56787"/>
              <a:gd name="connsiteX4" fmla="*/ 0 w 10763287"/>
              <a:gd name="connsiteY4" fmla="*/ 0 h 56787"/>
              <a:gd name="connsiteX0" fmla="*/ 22225 w 10785512"/>
              <a:gd name="connsiteY0" fmla="*/ 0 h 56787"/>
              <a:gd name="connsiteX1" fmla="*/ 10785512 w 10785512"/>
              <a:gd name="connsiteY1" fmla="*/ 0 h 56787"/>
              <a:gd name="connsiteX2" fmla="*/ 10785512 w 10785512"/>
              <a:gd name="connsiteY2" fmla="*/ 56787 h 56787"/>
              <a:gd name="connsiteX3" fmla="*/ 0 w 10785512"/>
              <a:gd name="connsiteY3" fmla="*/ 53612 h 56787"/>
              <a:gd name="connsiteX4" fmla="*/ 22225 w 10785512"/>
              <a:gd name="connsiteY4" fmla="*/ 0 h 56787"/>
              <a:gd name="connsiteX0" fmla="*/ 22225 w 10785512"/>
              <a:gd name="connsiteY0" fmla="*/ 0 h 56787"/>
              <a:gd name="connsiteX1" fmla="*/ 10785512 w 10785512"/>
              <a:gd name="connsiteY1" fmla="*/ 0 h 56787"/>
              <a:gd name="connsiteX2" fmla="*/ 10785512 w 10785512"/>
              <a:gd name="connsiteY2" fmla="*/ 56787 h 56787"/>
              <a:gd name="connsiteX3" fmla="*/ 0 w 10785512"/>
              <a:gd name="connsiteY3" fmla="*/ 53612 h 56787"/>
              <a:gd name="connsiteX4" fmla="*/ 22225 w 10785512"/>
              <a:gd name="connsiteY4" fmla="*/ 0 h 56787"/>
              <a:gd name="connsiteX0" fmla="*/ 22225 w 10785512"/>
              <a:gd name="connsiteY0" fmla="*/ 0 h 59962"/>
              <a:gd name="connsiteX1" fmla="*/ 10785512 w 10785512"/>
              <a:gd name="connsiteY1" fmla="*/ 0 h 59962"/>
              <a:gd name="connsiteX2" fmla="*/ 10785512 w 10785512"/>
              <a:gd name="connsiteY2" fmla="*/ 56787 h 59962"/>
              <a:gd name="connsiteX3" fmla="*/ 0 w 10785512"/>
              <a:gd name="connsiteY3" fmla="*/ 59962 h 59962"/>
              <a:gd name="connsiteX4" fmla="*/ 22225 w 10785512"/>
              <a:gd name="connsiteY4" fmla="*/ 0 h 59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85512" h="59962">
                <a:moveTo>
                  <a:pt x="22225" y="0"/>
                </a:moveTo>
                <a:lnTo>
                  <a:pt x="10785512" y="0"/>
                </a:lnTo>
                <a:lnTo>
                  <a:pt x="10785512" y="56787"/>
                </a:lnTo>
                <a:lnTo>
                  <a:pt x="0" y="59962"/>
                </a:lnTo>
                <a:lnTo>
                  <a:pt x="22225" y="0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53B41A04-88E8-42AC-AB3F-749663915B3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-39299"/>
          <a:stretch/>
        </p:blipFill>
        <p:spPr>
          <a:xfrm>
            <a:off x="8923033" y="261779"/>
            <a:ext cx="2626310" cy="455772"/>
          </a:xfrm>
          <a:prstGeom prst="rect">
            <a:avLst/>
          </a:prstGeom>
        </p:spPr>
      </p:pic>
      <p:sp>
        <p:nvSpPr>
          <p:cNvPr id="24" name="矩形: 剪去单角 23">
            <a:extLst>
              <a:ext uri="{FF2B5EF4-FFF2-40B4-BE49-F238E27FC236}">
                <a16:creationId xmlns:a16="http://schemas.microsoft.com/office/drawing/2014/main" id="{038E8276-FFA7-4D3F-A6D4-83702FB98247}"/>
              </a:ext>
            </a:extLst>
          </p:cNvPr>
          <p:cNvSpPr/>
          <p:nvPr userDrawn="1"/>
        </p:nvSpPr>
        <p:spPr>
          <a:xfrm rot="5400000" flipV="1">
            <a:off x="6020103" y="686100"/>
            <a:ext cx="147097" cy="12196703"/>
          </a:xfrm>
          <a:prstGeom prst="snip1Rect">
            <a:avLst>
              <a:gd name="adj" fmla="val 0"/>
            </a:avLst>
          </a:prstGeom>
          <a:solidFill>
            <a:schemeClr val="bg1">
              <a:lumMod val="7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5" name="灯片编号占位符 5">
            <a:extLst>
              <a:ext uri="{FF2B5EF4-FFF2-40B4-BE49-F238E27FC236}">
                <a16:creationId xmlns:a16="http://schemas.microsoft.com/office/drawing/2014/main" id="{7A042BD6-0938-4B4E-AC1C-82A6D855D2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78570" y="64135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E0CFBD"/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26" name="平行四边形 25">
            <a:extLst>
              <a:ext uri="{FF2B5EF4-FFF2-40B4-BE49-F238E27FC236}">
                <a16:creationId xmlns:a16="http://schemas.microsoft.com/office/drawing/2014/main" id="{4C9BB5E2-4632-42AC-99AC-E90AB6B8EB73}"/>
              </a:ext>
            </a:extLst>
          </p:cNvPr>
          <p:cNvSpPr/>
          <p:nvPr userDrawn="1"/>
        </p:nvSpPr>
        <p:spPr>
          <a:xfrm>
            <a:off x="893764" y="6710902"/>
            <a:ext cx="873216" cy="147098"/>
          </a:xfrm>
          <a:prstGeom prst="parallelogram">
            <a:avLst/>
          </a:prstGeom>
          <a:solidFill>
            <a:srgbClr val="E0CF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73B7A877-3493-431C-B19B-0D840E55F38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03" b="31510"/>
          <a:stretch/>
        </p:blipFill>
        <p:spPr>
          <a:xfrm>
            <a:off x="996570" y="6720427"/>
            <a:ext cx="677129" cy="128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3171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01">
    <p:bg>
      <p:bgPr>
        <a:solidFill>
          <a:srgbClr val="A620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任意多边形: 形状 14">
            <a:extLst>
              <a:ext uri="{FF2B5EF4-FFF2-40B4-BE49-F238E27FC236}">
                <a16:creationId xmlns:a16="http://schemas.microsoft.com/office/drawing/2014/main" id="{F1107AAF-A38A-4F6B-A303-6BFFA7057256}"/>
              </a:ext>
            </a:extLst>
          </p:cNvPr>
          <p:cNvSpPr/>
          <p:nvPr userDrawn="1"/>
        </p:nvSpPr>
        <p:spPr>
          <a:xfrm>
            <a:off x="0" y="-13844"/>
            <a:ext cx="8775700" cy="6871844"/>
          </a:xfrm>
          <a:custGeom>
            <a:avLst/>
            <a:gdLst>
              <a:gd name="connsiteX0" fmla="*/ 0 w 7775476"/>
              <a:gd name="connsiteY0" fmla="*/ 0 h 6858000"/>
              <a:gd name="connsiteX1" fmla="*/ 7326808 w 7775476"/>
              <a:gd name="connsiteY1" fmla="*/ 0 h 6858000"/>
              <a:gd name="connsiteX2" fmla="*/ 7370317 w 7775476"/>
              <a:gd name="connsiteY2" fmla="*/ 107072 h 6858000"/>
              <a:gd name="connsiteX3" fmla="*/ 7775476 w 7775476"/>
              <a:gd name="connsiteY3" fmla="*/ 2334639 h 6858000"/>
              <a:gd name="connsiteX4" fmla="*/ 6040912 w 7775476"/>
              <a:gd name="connsiteY4" fmla="*/ 6690718 h 6858000"/>
              <a:gd name="connsiteX5" fmla="*/ 5876541 w 7775476"/>
              <a:gd name="connsiteY5" fmla="*/ 6858000 h 6858000"/>
              <a:gd name="connsiteX6" fmla="*/ 0 w 7775476"/>
              <a:gd name="connsiteY6" fmla="*/ 6858000 h 6858000"/>
              <a:gd name="connsiteX7" fmla="*/ 0 w 7775476"/>
              <a:gd name="connsiteY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75476" h="6858000">
                <a:moveTo>
                  <a:pt x="0" y="0"/>
                </a:moveTo>
                <a:lnTo>
                  <a:pt x="7326808" y="0"/>
                </a:lnTo>
                <a:lnTo>
                  <a:pt x="7370317" y="107072"/>
                </a:lnTo>
                <a:cubicBezTo>
                  <a:pt x="7632429" y="801663"/>
                  <a:pt x="7775476" y="1551942"/>
                  <a:pt x="7775476" y="2334639"/>
                </a:cubicBezTo>
                <a:cubicBezTo>
                  <a:pt x="7775476" y="4011847"/>
                  <a:pt x="7118627" y="5540198"/>
                  <a:pt x="6040912" y="6690718"/>
                </a:cubicBezTo>
                <a:lnTo>
                  <a:pt x="5876541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BFCB1C2D-E807-4882-9B9F-157ACC01138E}"/>
              </a:ext>
            </a:extLst>
          </p:cNvPr>
          <p:cNvSpPr/>
          <p:nvPr userDrawn="1"/>
        </p:nvSpPr>
        <p:spPr>
          <a:xfrm>
            <a:off x="2371344" y="1409700"/>
            <a:ext cx="3340100" cy="3340100"/>
          </a:xfrm>
          <a:prstGeom prst="ellipse">
            <a:avLst/>
          </a:prstGeom>
          <a:blipFill dpi="0" rotWithShape="1">
            <a:blip r:embed="rId2" cstate="screen">
              <a:alphaModFix amt="1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11529" t="-11529" r="-11513" b="-1151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0" name="文本占位符 31">
            <a:extLst>
              <a:ext uri="{FF2B5EF4-FFF2-40B4-BE49-F238E27FC236}">
                <a16:creationId xmlns:a16="http://schemas.microsoft.com/office/drawing/2014/main" id="{4EB0A957-E3E4-47EE-9713-82509E17FD5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60403" y="2140703"/>
            <a:ext cx="7054894" cy="1066800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76C95B42-F77C-4B76-B4A2-8859F6694536}"/>
              </a:ext>
            </a:extLst>
          </p:cNvPr>
          <p:cNvGrpSpPr/>
          <p:nvPr userDrawn="1"/>
        </p:nvGrpSpPr>
        <p:grpSpPr>
          <a:xfrm>
            <a:off x="9013882" y="2446217"/>
            <a:ext cx="2895851" cy="761295"/>
            <a:chOff x="8201082" y="2090313"/>
            <a:chExt cx="2895851" cy="761295"/>
          </a:xfrm>
        </p:grpSpPr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36630DFA-0FAF-4302-A188-320C0BF52FCC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0"/>
                      </a14:imgEffect>
                      <a14:imgEffect>
                        <a14:brightnessContrast bright="10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t="-39299"/>
            <a:stretch/>
          </p:blipFill>
          <p:spPr>
            <a:xfrm>
              <a:off x="8335853" y="2090313"/>
              <a:ext cx="2626310" cy="455772"/>
            </a:xfrm>
            <a:prstGeom prst="rect">
              <a:avLst/>
            </a:prstGeom>
          </p:spPr>
        </p:pic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18618642-794D-460D-A5F1-EF34C97319E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201082" y="2595554"/>
              <a:ext cx="2895851" cy="256054"/>
            </a:xfrm>
            <a:prstGeom prst="rect">
              <a:avLst/>
            </a:prstGeom>
          </p:spPr>
        </p:pic>
      </p:grpSp>
      <p:sp>
        <p:nvSpPr>
          <p:cNvPr id="13" name="圆: 空心 12">
            <a:extLst>
              <a:ext uri="{FF2B5EF4-FFF2-40B4-BE49-F238E27FC236}">
                <a16:creationId xmlns:a16="http://schemas.microsoft.com/office/drawing/2014/main" id="{62BC467B-8A28-4AF3-9D04-F540A60E1F49}"/>
              </a:ext>
            </a:extLst>
          </p:cNvPr>
          <p:cNvSpPr/>
          <p:nvPr userDrawn="1"/>
        </p:nvSpPr>
        <p:spPr>
          <a:xfrm>
            <a:off x="1986523" y="1024614"/>
            <a:ext cx="4109742" cy="4109742"/>
          </a:xfrm>
          <a:prstGeom prst="donut">
            <a:avLst>
              <a:gd name="adj" fmla="val 9235"/>
            </a:avLst>
          </a:prstGeom>
          <a:blipFill dpi="0" rotWithShape="1">
            <a:blip r:embed="rId2" cstate="screen">
              <a:alphaModFix amt="1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71505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(带底边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剪去单角 1">
            <a:extLst>
              <a:ext uri="{FF2B5EF4-FFF2-40B4-BE49-F238E27FC236}">
                <a16:creationId xmlns:a16="http://schemas.microsoft.com/office/drawing/2014/main" id="{0A6CD1AB-0EA7-41C2-A48C-02E63ABB39C5}"/>
              </a:ext>
            </a:extLst>
          </p:cNvPr>
          <p:cNvSpPr/>
          <p:nvPr userDrawn="1"/>
        </p:nvSpPr>
        <p:spPr>
          <a:xfrm rot="5400000" flipV="1">
            <a:off x="6020103" y="686100"/>
            <a:ext cx="147097" cy="12196703"/>
          </a:xfrm>
          <a:prstGeom prst="snip1Rect">
            <a:avLst>
              <a:gd name="adj" fmla="val 0"/>
            </a:avLst>
          </a:prstGeom>
          <a:solidFill>
            <a:schemeClr val="bg1">
              <a:lumMod val="7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3" name="灯片编号占位符 5">
            <a:extLst>
              <a:ext uri="{FF2B5EF4-FFF2-40B4-BE49-F238E27FC236}">
                <a16:creationId xmlns:a16="http://schemas.microsoft.com/office/drawing/2014/main" id="{192666A0-B7AF-46D9-8D8C-4D74F59461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78570" y="64135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E0CFBD"/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5" name="平行四边形 4">
            <a:extLst>
              <a:ext uri="{FF2B5EF4-FFF2-40B4-BE49-F238E27FC236}">
                <a16:creationId xmlns:a16="http://schemas.microsoft.com/office/drawing/2014/main" id="{1A886509-BB94-48D6-B91C-A98B6C84EBDA}"/>
              </a:ext>
            </a:extLst>
          </p:cNvPr>
          <p:cNvSpPr/>
          <p:nvPr userDrawn="1"/>
        </p:nvSpPr>
        <p:spPr>
          <a:xfrm>
            <a:off x="893764" y="6710902"/>
            <a:ext cx="873216" cy="147098"/>
          </a:xfrm>
          <a:prstGeom prst="parallelogram">
            <a:avLst/>
          </a:prstGeom>
          <a:solidFill>
            <a:srgbClr val="E0CF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848A9A7-A5BB-4C53-996F-B184AF28C8FB}"/>
              </a:ext>
            </a:extLst>
          </p:cNvPr>
          <p:cNvSpPr/>
          <p:nvPr userDrawn="1"/>
        </p:nvSpPr>
        <p:spPr>
          <a:xfrm>
            <a:off x="951341" y="6663471"/>
            <a:ext cx="84670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dist"/>
            <a:r>
              <a:rPr lang="en-US" altLang="zh-CN" sz="1100" b="0" i="1" spc="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SJTU</a:t>
            </a:r>
            <a:endParaRPr lang="zh-CN" altLang="en-US" sz="1100" b="0" i="1" spc="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749089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（纯白，无底边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5">
            <a:extLst>
              <a:ext uri="{FF2B5EF4-FFF2-40B4-BE49-F238E27FC236}">
                <a16:creationId xmlns:a16="http://schemas.microsoft.com/office/drawing/2014/main" id="{192666A0-B7AF-46D9-8D8C-4D74F59461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78570" y="64135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E0CFBD"/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72429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-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占位符 5">
            <a:extLst>
              <a:ext uri="{FF2B5EF4-FFF2-40B4-BE49-F238E27FC236}">
                <a16:creationId xmlns:a16="http://schemas.microsoft.com/office/drawing/2014/main" id="{FFEF7504-1CBE-4122-93BC-9611028B356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  <a14:imgEffect>
                      <a14:saturation sat="1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951" y="-13844"/>
            <a:ext cx="12179048" cy="6871844"/>
          </a:xfrm>
          <a:prstGeom prst="rect">
            <a:avLst/>
          </a:prstGeom>
        </p:spPr>
      </p:pic>
      <p:sp>
        <p:nvSpPr>
          <p:cNvPr id="15" name="任意多边形: 形状 14">
            <a:extLst>
              <a:ext uri="{FF2B5EF4-FFF2-40B4-BE49-F238E27FC236}">
                <a16:creationId xmlns:a16="http://schemas.microsoft.com/office/drawing/2014/main" id="{5BF07AB2-7F41-4ADA-A8ED-CC4BC5A62688}"/>
              </a:ext>
            </a:extLst>
          </p:cNvPr>
          <p:cNvSpPr/>
          <p:nvPr userDrawn="1"/>
        </p:nvSpPr>
        <p:spPr>
          <a:xfrm>
            <a:off x="1" y="-13844"/>
            <a:ext cx="9051317" cy="6871844"/>
          </a:xfrm>
          <a:custGeom>
            <a:avLst/>
            <a:gdLst>
              <a:gd name="connsiteX0" fmla="*/ 0 w 9051317"/>
              <a:gd name="connsiteY0" fmla="*/ 0 h 6871844"/>
              <a:gd name="connsiteX1" fmla="*/ 8724495 w 9051317"/>
              <a:gd name="connsiteY1" fmla="*/ 0 h 6871844"/>
              <a:gd name="connsiteX2" fmla="*/ 8832115 w 9051317"/>
              <a:gd name="connsiteY2" fmla="*/ 466295 h 6871844"/>
              <a:gd name="connsiteX3" fmla="*/ 9051317 w 9051317"/>
              <a:gd name="connsiteY3" fmla="*/ 2640728 h 6871844"/>
              <a:gd name="connsiteX4" fmla="*/ 8203435 w 9051317"/>
              <a:gd name="connsiteY4" fmla="*/ 6840435 h 6871844"/>
              <a:gd name="connsiteX5" fmla="*/ 8189236 w 9051317"/>
              <a:gd name="connsiteY5" fmla="*/ 6871844 h 6871844"/>
              <a:gd name="connsiteX6" fmla="*/ 0 w 9051317"/>
              <a:gd name="connsiteY6" fmla="*/ 6871844 h 6871844"/>
              <a:gd name="connsiteX7" fmla="*/ 0 w 9051317"/>
              <a:gd name="connsiteY7" fmla="*/ 0 h 6871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051317" h="6871844">
                <a:moveTo>
                  <a:pt x="0" y="0"/>
                </a:moveTo>
                <a:lnTo>
                  <a:pt x="8724495" y="0"/>
                </a:lnTo>
                <a:lnTo>
                  <a:pt x="8832115" y="466295"/>
                </a:lnTo>
                <a:cubicBezTo>
                  <a:pt x="8975839" y="1168657"/>
                  <a:pt x="9051317" y="1895878"/>
                  <a:pt x="9051317" y="2640728"/>
                </a:cubicBezTo>
                <a:cubicBezTo>
                  <a:pt x="9051317" y="4130428"/>
                  <a:pt x="8749407" y="5549614"/>
                  <a:pt x="8203435" y="6840435"/>
                </a:cubicBezTo>
                <a:lnTo>
                  <a:pt x="8189236" y="6871844"/>
                </a:lnTo>
                <a:lnTo>
                  <a:pt x="0" y="687184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任意多边形: 形状 15">
            <a:extLst>
              <a:ext uri="{FF2B5EF4-FFF2-40B4-BE49-F238E27FC236}">
                <a16:creationId xmlns:a16="http://schemas.microsoft.com/office/drawing/2014/main" id="{2AEBE37D-A227-4421-A672-62C6AC13A619}"/>
              </a:ext>
            </a:extLst>
          </p:cNvPr>
          <p:cNvSpPr/>
          <p:nvPr userDrawn="1"/>
        </p:nvSpPr>
        <p:spPr>
          <a:xfrm>
            <a:off x="0" y="-13844"/>
            <a:ext cx="8775700" cy="6871844"/>
          </a:xfrm>
          <a:custGeom>
            <a:avLst/>
            <a:gdLst>
              <a:gd name="connsiteX0" fmla="*/ 0 w 7775476"/>
              <a:gd name="connsiteY0" fmla="*/ 0 h 6858000"/>
              <a:gd name="connsiteX1" fmla="*/ 7326808 w 7775476"/>
              <a:gd name="connsiteY1" fmla="*/ 0 h 6858000"/>
              <a:gd name="connsiteX2" fmla="*/ 7370317 w 7775476"/>
              <a:gd name="connsiteY2" fmla="*/ 107072 h 6858000"/>
              <a:gd name="connsiteX3" fmla="*/ 7775476 w 7775476"/>
              <a:gd name="connsiteY3" fmla="*/ 2334639 h 6858000"/>
              <a:gd name="connsiteX4" fmla="*/ 6040912 w 7775476"/>
              <a:gd name="connsiteY4" fmla="*/ 6690718 h 6858000"/>
              <a:gd name="connsiteX5" fmla="*/ 5876541 w 7775476"/>
              <a:gd name="connsiteY5" fmla="*/ 6858000 h 6858000"/>
              <a:gd name="connsiteX6" fmla="*/ 0 w 7775476"/>
              <a:gd name="connsiteY6" fmla="*/ 6858000 h 6858000"/>
              <a:gd name="connsiteX7" fmla="*/ 0 w 7775476"/>
              <a:gd name="connsiteY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75476" h="6858000">
                <a:moveTo>
                  <a:pt x="0" y="0"/>
                </a:moveTo>
                <a:lnTo>
                  <a:pt x="7326808" y="0"/>
                </a:lnTo>
                <a:lnTo>
                  <a:pt x="7370317" y="107072"/>
                </a:lnTo>
                <a:cubicBezTo>
                  <a:pt x="7632429" y="801663"/>
                  <a:pt x="7775476" y="1551942"/>
                  <a:pt x="7775476" y="2334639"/>
                </a:cubicBezTo>
                <a:cubicBezTo>
                  <a:pt x="7775476" y="4011847"/>
                  <a:pt x="7118627" y="5540198"/>
                  <a:pt x="6040912" y="6690718"/>
                </a:cubicBezTo>
                <a:lnTo>
                  <a:pt x="5876541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A620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标题 1">
            <a:extLst>
              <a:ext uri="{FF2B5EF4-FFF2-40B4-BE49-F238E27FC236}">
                <a16:creationId xmlns:a16="http://schemas.microsoft.com/office/drawing/2014/main" id="{9AF74CDA-19DD-45C1-88FF-2379736830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69561" y="1742554"/>
            <a:ext cx="7525799" cy="1789918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5400" b="1" spc="3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32" name="文本占位符 31">
            <a:extLst>
              <a:ext uri="{FF2B5EF4-FFF2-40B4-BE49-F238E27FC236}">
                <a16:creationId xmlns:a16="http://schemas.microsoft.com/office/drawing/2014/main" id="{F905EEBF-8ACE-4D30-A4F5-C5796F8343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69561" y="3748822"/>
            <a:ext cx="6933903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800" b="0" spc="3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C5D7FF0B-8922-4688-B5F8-52E70585A55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4241" y="291559"/>
            <a:ext cx="2577988" cy="847493"/>
          </a:xfrm>
          <a:prstGeom prst="rect">
            <a:avLst/>
          </a:prstGeom>
        </p:spPr>
      </p:pic>
      <p:grpSp>
        <p:nvGrpSpPr>
          <p:cNvPr id="21" name="组合 20">
            <a:extLst>
              <a:ext uri="{FF2B5EF4-FFF2-40B4-BE49-F238E27FC236}">
                <a16:creationId xmlns:a16="http://schemas.microsoft.com/office/drawing/2014/main" id="{0DC1F6D2-D5DE-4FA1-9369-A2B60320225E}"/>
              </a:ext>
            </a:extLst>
          </p:cNvPr>
          <p:cNvGrpSpPr/>
          <p:nvPr userDrawn="1"/>
        </p:nvGrpSpPr>
        <p:grpSpPr>
          <a:xfrm>
            <a:off x="1142749" y="5385894"/>
            <a:ext cx="2895851" cy="747975"/>
            <a:chOff x="1142749" y="5535283"/>
            <a:chExt cx="2895851" cy="747975"/>
          </a:xfrm>
        </p:grpSpPr>
        <p:pic>
          <p:nvPicPr>
            <p:cNvPr id="25" name="图片 24">
              <a:extLst>
                <a:ext uri="{FF2B5EF4-FFF2-40B4-BE49-F238E27FC236}">
                  <a16:creationId xmlns:a16="http://schemas.microsoft.com/office/drawing/2014/main" id="{B7B446E1-6CF5-486B-8D91-6373830B67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0"/>
                      </a14:imgEffect>
                      <a14:imgEffect>
                        <a14:brightnessContrast bright="2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t="-39299"/>
            <a:stretch/>
          </p:blipFill>
          <p:spPr>
            <a:xfrm>
              <a:off x="1231900" y="5535283"/>
              <a:ext cx="2626310" cy="455772"/>
            </a:xfrm>
            <a:prstGeom prst="rect">
              <a:avLst/>
            </a:prstGeom>
          </p:spPr>
        </p:pic>
        <p:pic>
          <p:nvPicPr>
            <p:cNvPr id="26" name="图片 25">
              <a:extLst>
                <a:ext uri="{FF2B5EF4-FFF2-40B4-BE49-F238E27FC236}">
                  <a16:creationId xmlns:a16="http://schemas.microsoft.com/office/drawing/2014/main" id="{419F73E6-8430-4D91-B381-92179A8749E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lum bright="70000" contrast="-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42749" y="6027204"/>
              <a:ext cx="2895851" cy="2560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796438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封面-05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任意多边形: 形状 14">
            <a:extLst>
              <a:ext uri="{FF2B5EF4-FFF2-40B4-BE49-F238E27FC236}">
                <a16:creationId xmlns:a16="http://schemas.microsoft.com/office/drawing/2014/main" id="{5BF07AB2-7F41-4ADA-A8ED-CC4BC5A62688}"/>
              </a:ext>
            </a:extLst>
          </p:cNvPr>
          <p:cNvSpPr/>
          <p:nvPr userDrawn="1"/>
        </p:nvSpPr>
        <p:spPr>
          <a:xfrm>
            <a:off x="1" y="-13844"/>
            <a:ext cx="9051317" cy="6871844"/>
          </a:xfrm>
          <a:custGeom>
            <a:avLst/>
            <a:gdLst>
              <a:gd name="connsiteX0" fmla="*/ 0 w 9051317"/>
              <a:gd name="connsiteY0" fmla="*/ 0 h 6871844"/>
              <a:gd name="connsiteX1" fmla="*/ 8724495 w 9051317"/>
              <a:gd name="connsiteY1" fmla="*/ 0 h 6871844"/>
              <a:gd name="connsiteX2" fmla="*/ 8832115 w 9051317"/>
              <a:gd name="connsiteY2" fmla="*/ 466295 h 6871844"/>
              <a:gd name="connsiteX3" fmla="*/ 9051317 w 9051317"/>
              <a:gd name="connsiteY3" fmla="*/ 2640728 h 6871844"/>
              <a:gd name="connsiteX4" fmla="*/ 8203435 w 9051317"/>
              <a:gd name="connsiteY4" fmla="*/ 6840435 h 6871844"/>
              <a:gd name="connsiteX5" fmla="*/ 8189236 w 9051317"/>
              <a:gd name="connsiteY5" fmla="*/ 6871844 h 6871844"/>
              <a:gd name="connsiteX6" fmla="*/ 0 w 9051317"/>
              <a:gd name="connsiteY6" fmla="*/ 6871844 h 6871844"/>
              <a:gd name="connsiteX7" fmla="*/ 0 w 9051317"/>
              <a:gd name="connsiteY7" fmla="*/ 0 h 6871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051317" h="6871844">
                <a:moveTo>
                  <a:pt x="0" y="0"/>
                </a:moveTo>
                <a:lnTo>
                  <a:pt x="8724495" y="0"/>
                </a:lnTo>
                <a:lnTo>
                  <a:pt x="8832115" y="466295"/>
                </a:lnTo>
                <a:cubicBezTo>
                  <a:pt x="8975839" y="1168657"/>
                  <a:pt x="9051317" y="1895878"/>
                  <a:pt x="9051317" y="2640728"/>
                </a:cubicBezTo>
                <a:cubicBezTo>
                  <a:pt x="9051317" y="4130428"/>
                  <a:pt x="8749407" y="5549614"/>
                  <a:pt x="8203435" y="6840435"/>
                </a:cubicBezTo>
                <a:lnTo>
                  <a:pt x="8189236" y="6871844"/>
                </a:lnTo>
                <a:lnTo>
                  <a:pt x="0" y="687184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任意多边形: 形状 15">
            <a:extLst>
              <a:ext uri="{FF2B5EF4-FFF2-40B4-BE49-F238E27FC236}">
                <a16:creationId xmlns:a16="http://schemas.microsoft.com/office/drawing/2014/main" id="{2AEBE37D-A227-4421-A672-62C6AC13A619}"/>
              </a:ext>
            </a:extLst>
          </p:cNvPr>
          <p:cNvSpPr/>
          <p:nvPr userDrawn="1"/>
        </p:nvSpPr>
        <p:spPr>
          <a:xfrm>
            <a:off x="0" y="-13844"/>
            <a:ext cx="8775700" cy="6871844"/>
          </a:xfrm>
          <a:custGeom>
            <a:avLst/>
            <a:gdLst>
              <a:gd name="connsiteX0" fmla="*/ 0 w 7775476"/>
              <a:gd name="connsiteY0" fmla="*/ 0 h 6858000"/>
              <a:gd name="connsiteX1" fmla="*/ 7326808 w 7775476"/>
              <a:gd name="connsiteY1" fmla="*/ 0 h 6858000"/>
              <a:gd name="connsiteX2" fmla="*/ 7370317 w 7775476"/>
              <a:gd name="connsiteY2" fmla="*/ 107072 h 6858000"/>
              <a:gd name="connsiteX3" fmla="*/ 7775476 w 7775476"/>
              <a:gd name="connsiteY3" fmla="*/ 2334639 h 6858000"/>
              <a:gd name="connsiteX4" fmla="*/ 6040912 w 7775476"/>
              <a:gd name="connsiteY4" fmla="*/ 6690718 h 6858000"/>
              <a:gd name="connsiteX5" fmla="*/ 5876541 w 7775476"/>
              <a:gd name="connsiteY5" fmla="*/ 6858000 h 6858000"/>
              <a:gd name="connsiteX6" fmla="*/ 0 w 7775476"/>
              <a:gd name="connsiteY6" fmla="*/ 6858000 h 6858000"/>
              <a:gd name="connsiteX7" fmla="*/ 0 w 7775476"/>
              <a:gd name="connsiteY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75476" h="6858000">
                <a:moveTo>
                  <a:pt x="0" y="0"/>
                </a:moveTo>
                <a:lnTo>
                  <a:pt x="7326808" y="0"/>
                </a:lnTo>
                <a:lnTo>
                  <a:pt x="7370317" y="107072"/>
                </a:lnTo>
                <a:cubicBezTo>
                  <a:pt x="7632429" y="801663"/>
                  <a:pt x="7775476" y="1551942"/>
                  <a:pt x="7775476" y="2334639"/>
                </a:cubicBezTo>
                <a:cubicBezTo>
                  <a:pt x="7775476" y="4011847"/>
                  <a:pt x="7118627" y="5540198"/>
                  <a:pt x="6040912" y="6690718"/>
                </a:cubicBezTo>
                <a:lnTo>
                  <a:pt x="5876541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A620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标题 1">
            <a:extLst>
              <a:ext uri="{FF2B5EF4-FFF2-40B4-BE49-F238E27FC236}">
                <a16:creationId xmlns:a16="http://schemas.microsoft.com/office/drawing/2014/main" id="{9AF74CDA-19DD-45C1-88FF-2379736830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69561" y="1742554"/>
            <a:ext cx="7525799" cy="1789918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5400" b="1" spc="3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32" name="文本占位符 31">
            <a:extLst>
              <a:ext uri="{FF2B5EF4-FFF2-40B4-BE49-F238E27FC236}">
                <a16:creationId xmlns:a16="http://schemas.microsoft.com/office/drawing/2014/main" id="{F905EEBF-8ACE-4D30-A4F5-C5796F8343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69561" y="3748822"/>
            <a:ext cx="6933903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800" b="0" spc="3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C5D7FF0B-8922-4688-B5F8-52E70585A55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4241" y="291559"/>
            <a:ext cx="2577988" cy="847493"/>
          </a:xfrm>
          <a:prstGeom prst="rect">
            <a:avLst/>
          </a:prstGeom>
        </p:spPr>
      </p:pic>
      <p:grpSp>
        <p:nvGrpSpPr>
          <p:cNvPr id="21" name="组合 20">
            <a:extLst>
              <a:ext uri="{FF2B5EF4-FFF2-40B4-BE49-F238E27FC236}">
                <a16:creationId xmlns:a16="http://schemas.microsoft.com/office/drawing/2014/main" id="{0DC1F6D2-D5DE-4FA1-9369-A2B60320225E}"/>
              </a:ext>
            </a:extLst>
          </p:cNvPr>
          <p:cNvGrpSpPr/>
          <p:nvPr userDrawn="1"/>
        </p:nvGrpSpPr>
        <p:grpSpPr>
          <a:xfrm>
            <a:off x="1142749" y="5385894"/>
            <a:ext cx="2895851" cy="747975"/>
            <a:chOff x="1142749" y="5535283"/>
            <a:chExt cx="2895851" cy="747975"/>
          </a:xfrm>
        </p:grpSpPr>
        <p:pic>
          <p:nvPicPr>
            <p:cNvPr id="25" name="图片 24">
              <a:extLst>
                <a:ext uri="{FF2B5EF4-FFF2-40B4-BE49-F238E27FC236}">
                  <a16:creationId xmlns:a16="http://schemas.microsoft.com/office/drawing/2014/main" id="{B7B446E1-6CF5-486B-8D91-6373830B67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0"/>
                      </a14:imgEffect>
                      <a14:imgEffect>
                        <a14:brightnessContrast bright="2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t="-39299"/>
            <a:stretch/>
          </p:blipFill>
          <p:spPr>
            <a:xfrm>
              <a:off x="1231900" y="5535283"/>
              <a:ext cx="2626310" cy="455772"/>
            </a:xfrm>
            <a:prstGeom prst="rect">
              <a:avLst/>
            </a:prstGeom>
          </p:spPr>
        </p:pic>
        <p:pic>
          <p:nvPicPr>
            <p:cNvPr id="26" name="图片 25">
              <a:extLst>
                <a:ext uri="{FF2B5EF4-FFF2-40B4-BE49-F238E27FC236}">
                  <a16:creationId xmlns:a16="http://schemas.microsoft.com/office/drawing/2014/main" id="{419F73E6-8430-4D91-B381-92179A8749E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lum bright="70000" contrast="-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42749" y="6027204"/>
              <a:ext cx="2895851" cy="2560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292262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目录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ject 2010">
            <a:extLst>
              <a:ext uri="{FF2B5EF4-FFF2-40B4-BE49-F238E27FC236}">
                <a16:creationId xmlns:a16="http://schemas.microsoft.com/office/drawing/2014/main" id="{97D16C68-09BE-48D4-B317-0E62385A4AB7}"/>
              </a:ext>
            </a:extLst>
          </p:cNvPr>
          <p:cNvSpPr txBox="1"/>
          <p:nvPr userDrawn="1"/>
        </p:nvSpPr>
        <p:spPr>
          <a:xfrm>
            <a:off x="921270" y="2093253"/>
            <a:ext cx="2282428" cy="78105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defTabSz="457200">
              <a:lnSpc>
                <a:spcPct val="83333"/>
              </a:lnSpc>
            </a:pPr>
            <a:r>
              <a:rPr lang="zh-CN" altLang="en-US" sz="6125" spc="-123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zh-CN" altLang="en-US" sz="90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Object 2011">
            <a:extLst>
              <a:ext uri="{FF2B5EF4-FFF2-40B4-BE49-F238E27FC236}">
                <a16:creationId xmlns:a16="http://schemas.microsoft.com/office/drawing/2014/main" id="{724F8D4B-8C2E-4306-B787-654B6E9690BC}"/>
              </a:ext>
            </a:extLst>
          </p:cNvPr>
          <p:cNvSpPr txBox="1"/>
          <p:nvPr userDrawn="1"/>
        </p:nvSpPr>
        <p:spPr>
          <a:xfrm>
            <a:off x="771525" y="3213440"/>
            <a:ext cx="2781300" cy="4572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defTabSz="457200"/>
            <a:r>
              <a:rPr lang="en-US" altLang="zh-CN" sz="3000" spc="12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sz="90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任意多边形: 形状 20">
            <a:extLst>
              <a:ext uri="{FF2B5EF4-FFF2-40B4-BE49-F238E27FC236}">
                <a16:creationId xmlns:a16="http://schemas.microsoft.com/office/drawing/2014/main" id="{BD6EAB5C-51C9-44D9-9038-D6187D86B09C}"/>
              </a:ext>
            </a:extLst>
          </p:cNvPr>
          <p:cNvSpPr/>
          <p:nvPr userDrawn="1"/>
        </p:nvSpPr>
        <p:spPr>
          <a:xfrm>
            <a:off x="-21616" y="-26544"/>
            <a:ext cx="3958617" cy="6884544"/>
          </a:xfrm>
          <a:custGeom>
            <a:avLst/>
            <a:gdLst>
              <a:gd name="connsiteX0" fmla="*/ 0 w 9051317"/>
              <a:gd name="connsiteY0" fmla="*/ 0 h 6871844"/>
              <a:gd name="connsiteX1" fmla="*/ 8724495 w 9051317"/>
              <a:gd name="connsiteY1" fmla="*/ 0 h 6871844"/>
              <a:gd name="connsiteX2" fmla="*/ 8832115 w 9051317"/>
              <a:gd name="connsiteY2" fmla="*/ 466295 h 6871844"/>
              <a:gd name="connsiteX3" fmla="*/ 9051317 w 9051317"/>
              <a:gd name="connsiteY3" fmla="*/ 2640728 h 6871844"/>
              <a:gd name="connsiteX4" fmla="*/ 8203435 w 9051317"/>
              <a:gd name="connsiteY4" fmla="*/ 6840435 h 6871844"/>
              <a:gd name="connsiteX5" fmla="*/ 8189236 w 9051317"/>
              <a:gd name="connsiteY5" fmla="*/ 6871844 h 6871844"/>
              <a:gd name="connsiteX6" fmla="*/ 0 w 9051317"/>
              <a:gd name="connsiteY6" fmla="*/ 6871844 h 6871844"/>
              <a:gd name="connsiteX7" fmla="*/ 0 w 9051317"/>
              <a:gd name="connsiteY7" fmla="*/ 0 h 6871844"/>
              <a:gd name="connsiteX0" fmla="*/ 5092700 w 9051317"/>
              <a:gd name="connsiteY0" fmla="*/ 0 h 6884544"/>
              <a:gd name="connsiteX1" fmla="*/ 8724495 w 9051317"/>
              <a:gd name="connsiteY1" fmla="*/ 12700 h 6884544"/>
              <a:gd name="connsiteX2" fmla="*/ 8832115 w 9051317"/>
              <a:gd name="connsiteY2" fmla="*/ 478995 h 6884544"/>
              <a:gd name="connsiteX3" fmla="*/ 9051317 w 9051317"/>
              <a:gd name="connsiteY3" fmla="*/ 2653428 h 6884544"/>
              <a:gd name="connsiteX4" fmla="*/ 8203435 w 9051317"/>
              <a:gd name="connsiteY4" fmla="*/ 6853135 h 6884544"/>
              <a:gd name="connsiteX5" fmla="*/ 8189236 w 9051317"/>
              <a:gd name="connsiteY5" fmla="*/ 6884544 h 6884544"/>
              <a:gd name="connsiteX6" fmla="*/ 0 w 9051317"/>
              <a:gd name="connsiteY6" fmla="*/ 6884544 h 6884544"/>
              <a:gd name="connsiteX7" fmla="*/ 5092700 w 9051317"/>
              <a:gd name="connsiteY7" fmla="*/ 0 h 6884544"/>
              <a:gd name="connsiteX0" fmla="*/ 0 w 3958617"/>
              <a:gd name="connsiteY0" fmla="*/ 0 h 6884544"/>
              <a:gd name="connsiteX1" fmla="*/ 3631795 w 3958617"/>
              <a:gd name="connsiteY1" fmla="*/ 12700 h 6884544"/>
              <a:gd name="connsiteX2" fmla="*/ 3739415 w 3958617"/>
              <a:gd name="connsiteY2" fmla="*/ 478995 h 6884544"/>
              <a:gd name="connsiteX3" fmla="*/ 3958617 w 3958617"/>
              <a:gd name="connsiteY3" fmla="*/ 2653428 h 6884544"/>
              <a:gd name="connsiteX4" fmla="*/ 3110735 w 3958617"/>
              <a:gd name="connsiteY4" fmla="*/ 6853135 h 6884544"/>
              <a:gd name="connsiteX5" fmla="*/ 3096536 w 3958617"/>
              <a:gd name="connsiteY5" fmla="*/ 6884544 h 6884544"/>
              <a:gd name="connsiteX6" fmla="*/ 0 w 3958617"/>
              <a:gd name="connsiteY6" fmla="*/ 6884544 h 6884544"/>
              <a:gd name="connsiteX7" fmla="*/ 0 w 3958617"/>
              <a:gd name="connsiteY7" fmla="*/ 0 h 6884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958617" h="6884544">
                <a:moveTo>
                  <a:pt x="0" y="0"/>
                </a:moveTo>
                <a:lnTo>
                  <a:pt x="3631795" y="12700"/>
                </a:lnTo>
                <a:lnTo>
                  <a:pt x="3739415" y="478995"/>
                </a:lnTo>
                <a:cubicBezTo>
                  <a:pt x="3883139" y="1181357"/>
                  <a:pt x="3958617" y="1908578"/>
                  <a:pt x="3958617" y="2653428"/>
                </a:cubicBezTo>
                <a:cubicBezTo>
                  <a:pt x="3958617" y="4143128"/>
                  <a:pt x="3656707" y="5562314"/>
                  <a:pt x="3110735" y="6853135"/>
                </a:cubicBezTo>
                <a:lnTo>
                  <a:pt x="3096536" y="6884544"/>
                </a:lnTo>
                <a:lnTo>
                  <a:pt x="0" y="688454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6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任意多边形: 形状 21">
            <a:extLst>
              <a:ext uri="{FF2B5EF4-FFF2-40B4-BE49-F238E27FC236}">
                <a16:creationId xmlns:a16="http://schemas.microsoft.com/office/drawing/2014/main" id="{BB2CC4E1-7380-47A3-B004-2A40D778D829}"/>
              </a:ext>
            </a:extLst>
          </p:cNvPr>
          <p:cNvSpPr/>
          <p:nvPr userDrawn="1"/>
        </p:nvSpPr>
        <p:spPr>
          <a:xfrm>
            <a:off x="-45697" y="-29720"/>
            <a:ext cx="3686175" cy="6890895"/>
          </a:xfrm>
          <a:custGeom>
            <a:avLst/>
            <a:gdLst>
              <a:gd name="connsiteX0" fmla="*/ 0 w 7775476"/>
              <a:gd name="connsiteY0" fmla="*/ 0 h 6858000"/>
              <a:gd name="connsiteX1" fmla="*/ 7326808 w 7775476"/>
              <a:gd name="connsiteY1" fmla="*/ 0 h 6858000"/>
              <a:gd name="connsiteX2" fmla="*/ 7370317 w 7775476"/>
              <a:gd name="connsiteY2" fmla="*/ 107072 h 6858000"/>
              <a:gd name="connsiteX3" fmla="*/ 7775476 w 7775476"/>
              <a:gd name="connsiteY3" fmla="*/ 2334639 h 6858000"/>
              <a:gd name="connsiteX4" fmla="*/ 6040912 w 7775476"/>
              <a:gd name="connsiteY4" fmla="*/ 6690718 h 6858000"/>
              <a:gd name="connsiteX5" fmla="*/ 5876541 w 7775476"/>
              <a:gd name="connsiteY5" fmla="*/ 6858000 h 6858000"/>
              <a:gd name="connsiteX6" fmla="*/ 0 w 7775476"/>
              <a:gd name="connsiteY6" fmla="*/ 6858000 h 6858000"/>
              <a:gd name="connsiteX7" fmla="*/ 0 w 7775476"/>
              <a:gd name="connsiteY7" fmla="*/ 0 h 6858000"/>
              <a:gd name="connsiteX0" fmla="*/ 4523504 w 7775476"/>
              <a:gd name="connsiteY0" fmla="*/ 0 h 6870674"/>
              <a:gd name="connsiteX1" fmla="*/ 7326808 w 7775476"/>
              <a:gd name="connsiteY1" fmla="*/ 12674 h 6870674"/>
              <a:gd name="connsiteX2" fmla="*/ 7370317 w 7775476"/>
              <a:gd name="connsiteY2" fmla="*/ 119746 h 6870674"/>
              <a:gd name="connsiteX3" fmla="*/ 7775476 w 7775476"/>
              <a:gd name="connsiteY3" fmla="*/ 2347313 h 6870674"/>
              <a:gd name="connsiteX4" fmla="*/ 6040912 w 7775476"/>
              <a:gd name="connsiteY4" fmla="*/ 6703392 h 6870674"/>
              <a:gd name="connsiteX5" fmla="*/ 5876541 w 7775476"/>
              <a:gd name="connsiteY5" fmla="*/ 6870674 h 6870674"/>
              <a:gd name="connsiteX6" fmla="*/ 0 w 7775476"/>
              <a:gd name="connsiteY6" fmla="*/ 6870674 h 6870674"/>
              <a:gd name="connsiteX7" fmla="*/ 4523504 w 7775476"/>
              <a:gd name="connsiteY7" fmla="*/ 0 h 6870674"/>
              <a:gd name="connsiteX0" fmla="*/ 0 w 3251972"/>
              <a:gd name="connsiteY0" fmla="*/ 0 h 6870674"/>
              <a:gd name="connsiteX1" fmla="*/ 2803304 w 3251972"/>
              <a:gd name="connsiteY1" fmla="*/ 12674 h 6870674"/>
              <a:gd name="connsiteX2" fmla="*/ 2846813 w 3251972"/>
              <a:gd name="connsiteY2" fmla="*/ 119746 h 6870674"/>
              <a:gd name="connsiteX3" fmla="*/ 3251972 w 3251972"/>
              <a:gd name="connsiteY3" fmla="*/ 2347313 h 6870674"/>
              <a:gd name="connsiteX4" fmla="*/ 1517408 w 3251972"/>
              <a:gd name="connsiteY4" fmla="*/ 6703392 h 6870674"/>
              <a:gd name="connsiteX5" fmla="*/ 1353037 w 3251972"/>
              <a:gd name="connsiteY5" fmla="*/ 6870674 h 6870674"/>
              <a:gd name="connsiteX6" fmla="*/ 0 w 3251972"/>
              <a:gd name="connsiteY6" fmla="*/ 6858000 h 6870674"/>
              <a:gd name="connsiteX7" fmla="*/ 0 w 3251972"/>
              <a:gd name="connsiteY7" fmla="*/ 0 h 6870674"/>
              <a:gd name="connsiteX0" fmla="*/ 14066 w 3266038"/>
              <a:gd name="connsiteY0" fmla="*/ 0 h 6877012"/>
              <a:gd name="connsiteX1" fmla="*/ 2817370 w 3266038"/>
              <a:gd name="connsiteY1" fmla="*/ 12674 h 6877012"/>
              <a:gd name="connsiteX2" fmla="*/ 2860879 w 3266038"/>
              <a:gd name="connsiteY2" fmla="*/ 119746 h 6877012"/>
              <a:gd name="connsiteX3" fmla="*/ 3266038 w 3266038"/>
              <a:gd name="connsiteY3" fmla="*/ 2347313 h 6877012"/>
              <a:gd name="connsiteX4" fmla="*/ 1531474 w 3266038"/>
              <a:gd name="connsiteY4" fmla="*/ 6703392 h 6877012"/>
              <a:gd name="connsiteX5" fmla="*/ 1367103 w 3266038"/>
              <a:gd name="connsiteY5" fmla="*/ 6870674 h 6877012"/>
              <a:gd name="connsiteX6" fmla="*/ 0 w 3266038"/>
              <a:gd name="connsiteY6" fmla="*/ 6877012 h 6877012"/>
              <a:gd name="connsiteX7" fmla="*/ 14066 w 3266038"/>
              <a:gd name="connsiteY7" fmla="*/ 0 h 6877012"/>
              <a:gd name="connsiteX0" fmla="*/ 14066 w 3266038"/>
              <a:gd name="connsiteY0" fmla="*/ 0 h 6877012"/>
              <a:gd name="connsiteX1" fmla="*/ 2817370 w 3266038"/>
              <a:gd name="connsiteY1" fmla="*/ 12674 h 6877012"/>
              <a:gd name="connsiteX2" fmla="*/ 2860879 w 3266038"/>
              <a:gd name="connsiteY2" fmla="*/ 119746 h 6877012"/>
              <a:gd name="connsiteX3" fmla="*/ 3266038 w 3266038"/>
              <a:gd name="connsiteY3" fmla="*/ 2347313 h 6877012"/>
              <a:gd name="connsiteX4" fmla="*/ 1531474 w 3266038"/>
              <a:gd name="connsiteY4" fmla="*/ 6703392 h 6877012"/>
              <a:gd name="connsiteX5" fmla="*/ 1367103 w 3266038"/>
              <a:gd name="connsiteY5" fmla="*/ 6877011 h 6877012"/>
              <a:gd name="connsiteX6" fmla="*/ 0 w 3266038"/>
              <a:gd name="connsiteY6" fmla="*/ 6877012 h 6877012"/>
              <a:gd name="connsiteX7" fmla="*/ 14066 w 3266038"/>
              <a:gd name="connsiteY7" fmla="*/ 0 h 6877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266038" h="6877012">
                <a:moveTo>
                  <a:pt x="14066" y="0"/>
                </a:moveTo>
                <a:lnTo>
                  <a:pt x="2817370" y="12674"/>
                </a:lnTo>
                <a:lnTo>
                  <a:pt x="2860879" y="119746"/>
                </a:lnTo>
                <a:cubicBezTo>
                  <a:pt x="3122991" y="814337"/>
                  <a:pt x="3266038" y="1564616"/>
                  <a:pt x="3266038" y="2347313"/>
                </a:cubicBezTo>
                <a:cubicBezTo>
                  <a:pt x="3266038" y="4024521"/>
                  <a:pt x="2609189" y="5552872"/>
                  <a:pt x="1531474" y="6703392"/>
                </a:cubicBezTo>
                <a:lnTo>
                  <a:pt x="1367103" y="6877011"/>
                </a:lnTo>
                <a:lnTo>
                  <a:pt x="0" y="6877012"/>
                </a:lnTo>
                <a:cubicBezTo>
                  <a:pt x="4689" y="4584675"/>
                  <a:pt x="9377" y="2292337"/>
                  <a:pt x="14066" y="0"/>
                </a:cubicBezTo>
                <a:close/>
              </a:path>
            </a:pathLst>
          </a:custGeom>
          <a:solidFill>
            <a:srgbClr val="A620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Object 109">
            <a:extLst>
              <a:ext uri="{FF2B5EF4-FFF2-40B4-BE49-F238E27FC236}">
                <a16:creationId xmlns:a16="http://schemas.microsoft.com/office/drawing/2014/main" id="{BEBD6282-AE46-4FC1-BD41-226149B53843}"/>
              </a:ext>
            </a:extLst>
          </p:cNvPr>
          <p:cNvSpPr txBox="1"/>
          <p:nvPr userDrawn="1"/>
        </p:nvSpPr>
        <p:spPr>
          <a:xfrm>
            <a:off x="662967" y="1546526"/>
            <a:ext cx="2146653" cy="877385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 defTabSz="457200">
              <a:lnSpc>
                <a:spcPct val="104530"/>
              </a:lnSpc>
            </a:pPr>
            <a:r>
              <a:rPr lang="zh-CN" altLang="en-US" sz="4400" b="1" spc="6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 录</a:t>
            </a:r>
            <a:endParaRPr lang="en-US" altLang="zh-CN" sz="4400" b="1" spc="6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灯片编号占位符 5">
            <a:extLst>
              <a:ext uri="{FF2B5EF4-FFF2-40B4-BE49-F238E27FC236}">
                <a16:creationId xmlns:a16="http://schemas.microsoft.com/office/drawing/2014/main" id="{1ED53AB2-8A56-464B-B4B9-C961F4B31A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78570" y="64135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E0CFBD"/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  <a:pPr/>
              <a:t>‹#›</a:t>
            </a:fld>
            <a:endParaRPr lang="zh-CN" alt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A9703949-3128-45C4-8974-C5E9B1EE36F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46" r="68249"/>
          <a:stretch/>
        </p:blipFill>
        <p:spPr>
          <a:xfrm>
            <a:off x="1119809" y="2801269"/>
            <a:ext cx="1181100" cy="1320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7635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标题 13">
            <a:extLst>
              <a:ext uri="{FF2B5EF4-FFF2-40B4-BE49-F238E27FC236}">
                <a16:creationId xmlns:a16="http://schemas.microsoft.com/office/drawing/2014/main" id="{9C2FEFC0-9A89-4F07-B1CD-33CD8C751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587" y="3066615"/>
            <a:ext cx="10272409" cy="724770"/>
          </a:xfrm>
          <a:prstGeom prst="rect">
            <a:avLst/>
          </a:prstGeom>
          <a:noFill/>
          <a:effectLst/>
        </p:spPr>
        <p:txBody>
          <a:bodyPr anchor="b"/>
          <a:lstStyle>
            <a:lvl1pPr algn="ctr">
              <a:defRPr sz="4400" b="1" spc="300">
                <a:solidFill>
                  <a:srgbClr val="A62038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9" name="文本占位符 38">
            <a:extLst>
              <a:ext uri="{FF2B5EF4-FFF2-40B4-BE49-F238E27FC236}">
                <a16:creationId xmlns:a16="http://schemas.microsoft.com/office/drawing/2014/main" id="{087AB473-276D-46A5-8DF3-B88633F40F5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50587" y="4054966"/>
            <a:ext cx="10272409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31" name="矩形: 剪去单角 30">
            <a:extLst>
              <a:ext uri="{FF2B5EF4-FFF2-40B4-BE49-F238E27FC236}">
                <a16:creationId xmlns:a16="http://schemas.microsoft.com/office/drawing/2014/main" id="{C3B26717-FDA4-4F26-9FCA-EBA182F70EF2}"/>
              </a:ext>
            </a:extLst>
          </p:cNvPr>
          <p:cNvSpPr/>
          <p:nvPr userDrawn="1"/>
        </p:nvSpPr>
        <p:spPr>
          <a:xfrm rot="5400000" flipV="1">
            <a:off x="6070791" y="736789"/>
            <a:ext cx="45719" cy="12196703"/>
          </a:xfrm>
          <a:prstGeom prst="snip1Rect">
            <a:avLst>
              <a:gd name="adj" fmla="val 0"/>
            </a:avLst>
          </a:prstGeom>
          <a:solidFill>
            <a:schemeClr val="bg2">
              <a:lumMod val="7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10" name="矩形: 圆顶角 9">
            <a:extLst>
              <a:ext uri="{FF2B5EF4-FFF2-40B4-BE49-F238E27FC236}">
                <a16:creationId xmlns:a16="http://schemas.microsoft.com/office/drawing/2014/main" id="{C6EAC59D-4349-45BF-8343-EDDEA7B82FDE}"/>
              </a:ext>
            </a:extLst>
          </p:cNvPr>
          <p:cNvSpPr/>
          <p:nvPr userDrawn="1"/>
        </p:nvSpPr>
        <p:spPr>
          <a:xfrm flipV="1">
            <a:off x="0" y="-1"/>
            <a:ext cx="12192000" cy="2411846"/>
          </a:xfrm>
          <a:prstGeom prst="round2SameRect">
            <a:avLst>
              <a:gd name="adj1" fmla="val 38659"/>
              <a:gd name="adj2" fmla="val 0"/>
            </a:avLst>
          </a:prstGeom>
          <a:solidFill>
            <a:srgbClr val="A620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1422562-90E9-478A-BD5F-F1C753494C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78570" y="64135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E0CFBD"/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8" name="标题 13">
            <a:extLst>
              <a:ext uri="{FF2B5EF4-FFF2-40B4-BE49-F238E27FC236}">
                <a16:creationId xmlns:a16="http://schemas.microsoft.com/office/drawing/2014/main" id="{3340E65D-34C4-46A8-BF3C-A598C812F427}"/>
              </a:ext>
            </a:extLst>
          </p:cNvPr>
          <p:cNvSpPr txBox="1">
            <a:spLocks/>
          </p:cNvSpPr>
          <p:nvPr userDrawn="1"/>
        </p:nvSpPr>
        <p:spPr>
          <a:xfrm>
            <a:off x="9836672" y="-510395"/>
            <a:ext cx="2483796" cy="492319"/>
          </a:xfrm>
          <a:prstGeom prst="rect">
            <a:avLst/>
          </a:prstGeom>
          <a:noFill/>
          <a:effectLst/>
        </p:spPr>
        <p:txBody>
          <a:bodyPr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spc="300">
                <a:solidFill>
                  <a:srgbClr val="A62038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800" b="0" i="1" dirty="0"/>
              <a:t>SJTU</a:t>
            </a:r>
            <a:endParaRPr lang="zh-CN" altLang="en-US" sz="1800" b="0" i="1" dirty="0"/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F8272E20-54D5-4331-9A61-EED5BEA34270}"/>
              </a:ext>
            </a:extLst>
          </p:cNvPr>
          <p:cNvGrpSpPr/>
          <p:nvPr userDrawn="1"/>
        </p:nvGrpSpPr>
        <p:grpSpPr>
          <a:xfrm>
            <a:off x="8330949" y="732786"/>
            <a:ext cx="2895851" cy="747975"/>
            <a:chOff x="1142749" y="5535283"/>
            <a:chExt cx="2895851" cy="747975"/>
          </a:xfrm>
        </p:grpSpPr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F29375F3-17D9-4F26-A5A8-65B1D2F886C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  <a14:imgEffect>
                        <a14:brightnessContrast bright="2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t="-39299"/>
            <a:stretch/>
          </p:blipFill>
          <p:spPr>
            <a:xfrm>
              <a:off x="1231900" y="5535283"/>
              <a:ext cx="2626310" cy="455772"/>
            </a:xfrm>
            <a:prstGeom prst="rect">
              <a:avLst/>
            </a:prstGeom>
          </p:spPr>
        </p:pic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6277559-1A23-4398-9EE5-991AD8C5AFA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lum bright="70000" contrast="-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42749" y="6027204"/>
              <a:ext cx="2895851" cy="2560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261916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圆顶角 6">
            <a:extLst>
              <a:ext uri="{FF2B5EF4-FFF2-40B4-BE49-F238E27FC236}">
                <a16:creationId xmlns:a16="http://schemas.microsoft.com/office/drawing/2014/main" id="{67FC2370-9903-431E-9BFF-5851F1A7F254}"/>
              </a:ext>
            </a:extLst>
          </p:cNvPr>
          <p:cNvSpPr/>
          <p:nvPr userDrawn="1"/>
        </p:nvSpPr>
        <p:spPr>
          <a:xfrm rot="16200000" flipV="1">
            <a:off x="4364979" y="-859726"/>
            <a:ext cx="1164073" cy="9911481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8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: 圆顶角 9">
            <a:extLst>
              <a:ext uri="{FF2B5EF4-FFF2-40B4-BE49-F238E27FC236}">
                <a16:creationId xmlns:a16="http://schemas.microsoft.com/office/drawing/2014/main" id="{C6EAC59D-4349-45BF-8343-EDDEA7B82FDE}"/>
              </a:ext>
            </a:extLst>
          </p:cNvPr>
          <p:cNvSpPr/>
          <p:nvPr userDrawn="1"/>
        </p:nvSpPr>
        <p:spPr>
          <a:xfrm rot="16200000" flipV="1">
            <a:off x="4698772" y="-2328498"/>
            <a:ext cx="1681026" cy="11078572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A620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标题 13">
            <a:extLst>
              <a:ext uri="{FF2B5EF4-FFF2-40B4-BE49-F238E27FC236}">
                <a16:creationId xmlns:a16="http://schemas.microsoft.com/office/drawing/2014/main" id="{9C2FEFC0-9A89-4F07-B1CD-33CD8C751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587" y="2848403"/>
            <a:ext cx="10272409" cy="724770"/>
          </a:xfrm>
          <a:prstGeom prst="rect">
            <a:avLst/>
          </a:prstGeom>
          <a:noFill/>
          <a:effectLst/>
        </p:spPr>
        <p:txBody>
          <a:bodyPr anchor="t"/>
          <a:lstStyle>
            <a:lvl1pPr algn="l">
              <a:defRPr sz="4400" b="1" spc="3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9" name="文本占位符 38">
            <a:extLst>
              <a:ext uri="{FF2B5EF4-FFF2-40B4-BE49-F238E27FC236}">
                <a16:creationId xmlns:a16="http://schemas.microsoft.com/office/drawing/2014/main" id="{087AB473-276D-46A5-8DF3-B88633F40F5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50587" y="4125798"/>
            <a:ext cx="10272409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1422562-90E9-478A-BD5F-F1C753494C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78570" y="64135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  <a:pPr/>
              <a:t>‹#›</a:t>
            </a:fld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608E037-5B12-4937-92DE-AA449CE5726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46" r="68249"/>
          <a:stretch/>
        </p:blipFill>
        <p:spPr>
          <a:xfrm>
            <a:off x="9793909" y="2550562"/>
            <a:ext cx="1181100" cy="1320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0990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常规样式（1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平行四边形 17">
            <a:extLst>
              <a:ext uri="{FF2B5EF4-FFF2-40B4-BE49-F238E27FC236}">
                <a16:creationId xmlns:a16="http://schemas.microsoft.com/office/drawing/2014/main" id="{55B5EF86-CD68-45F5-B469-E0C751A7F1CE}"/>
              </a:ext>
            </a:extLst>
          </p:cNvPr>
          <p:cNvSpPr/>
          <p:nvPr userDrawn="1"/>
        </p:nvSpPr>
        <p:spPr>
          <a:xfrm>
            <a:off x="0" y="1"/>
            <a:ext cx="12191483" cy="830940"/>
          </a:xfrm>
          <a:prstGeom prst="parallelogram">
            <a:avLst>
              <a:gd name="adj" fmla="val 0"/>
            </a:avLst>
          </a:prstGeom>
          <a:solidFill>
            <a:srgbClr val="A620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文本占位符 31">
            <a:extLst>
              <a:ext uri="{FF2B5EF4-FFF2-40B4-BE49-F238E27FC236}">
                <a16:creationId xmlns:a16="http://schemas.microsoft.com/office/drawing/2014/main" id="{0E3A7107-0A14-4195-8DEB-51F0B46D6B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63076" y="125299"/>
            <a:ext cx="9774619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7" name="文本占位符 16">
            <a:extLst>
              <a:ext uri="{FF2B5EF4-FFF2-40B4-BE49-F238E27FC236}">
                <a16:creationId xmlns:a16="http://schemas.microsoft.com/office/drawing/2014/main" id="{2FF6FEE6-2A34-4756-8F6B-3232EC37527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37676" y="1190090"/>
            <a:ext cx="11174254" cy="4765791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30000"/>
              </a:lnSpc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p"/>
              <a:defRPr sz="2400" b="1" spc="300">
                <a:solidFill>
                  <a:schemeClr val="accent2">
                    <a:lumMod val="50000"/>
                  </a:schemeClr>
                </a:solidFill>
              </a:defRPr>
            </a:lvl1pPr>
            <a:lvl2pPr marL="685800" indent="-228600">
              <a:lnSpc>
                <a:spcPct val="130000"/>
              </a:lnSpc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2400" spc="300">
                <a:solidFill>
                  <a:schemeClr val="accent2">
                    <a:lumMod val="50000"/>
                  </a:schemeClr>
                </a:solidFill>
              </a:defRPr>
            </a:lvl2pPr>
            <a:lvl3pPr marL="1143000" indent="-228600">
              <a:lnSpc>
                <a:spcPct val="130000"/>
              </a:lnSpc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2000" spc="300">
                <a:solidFill>
                  <a:schemeClr val="accent2">
                    <a:lumMod val="50000"/>
                  </a:schemeClr>
                </a:solidFill>
              </a:defRPr>
            </a:lvl3pPr>
            <a:lvl4pPr marL="1600200" indent="-228600">
              <a:lnSpc>
                <a:spcPct val="130000"/>
              </a:lnSpc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800" spc="300">
                <a:solidFill>
                  <a:schemeClr val="accent2">
                    <a:lumMod val="50000"/>
                  </a:schemeClr>
                </a:solidFill>
              </a:defRPr>
            </a:lvl4pPr>
            <a:lvl5pPr marL="2057400" indent="-228600">
              <a:lnSpc>
                <a:spcPct val="130000"/>
              </a:lnSpc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800" spc="300">
                <a:solidFill>
                  <a:schemeClr val="accent2">
                    <a:lumMod val="50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3" name="等腰三角形 12">
            <a:extLst>
              <a:ext uri="{FF2B5EF4-FFF2-40B4-BE49-F238E27FC236}">
                <a16:creationId xmlns:a16="http://schemas.microsoft.com/office/drawing/2014/main" id="{298FCD2B-7162-4061-910A-CF6DA7FCF72F}"/>
              </a:ext>
            </a:extLst>
          </p:cNvPr>
          <p:cNvSpPr/>
          <p:nvPr userDrawn="1"/>
        </p:nvSpPr>
        <p:spPr>
          <a:xfrm rot="5400000">
            <a:off x="159636" y="354693"/>
            <a:ext cx="429986" cy="139700"/>
          </a:xfrm>
          <a:prstGeom prst="triangle">
            <a:avLst/>
          </a:prstGeom>
          <a:solidFill>
            <a:srgbClr val="CC9B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978FE0F8-F560-46AD-979D-DC4DA8E97AF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-39299"/>
          <a:stretch/>
        </p:blipFill>
        <p:spPr>
          <a:xfrm>
            <a:off x="9299011" y="144759"/>
            <a:ext cx="2626310" cy="455772"/>
          </a:xfrm>
          <a:prstGeom prst="rect">
            <a:avLst/>
          </a:prstGeom>
        </p:spPr>
      </p:pic>
      <p:sp>
        <p:nvSpPr>
          <p:cNvPr id="9" name="灯片编号占位符 5">
            <a:extLst>
              <a:ext uri="{FF2B5EF4-FFF2-40B4-BE49-F238E27FC236}">
                <a16:creationId xmlns:a16="http://schemas.microsoft.com/office/drawing/2014/main" id="{15E6FE7B-9D16-4671-AD75-73D99120F1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78570" y="6423126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E0CFBD"/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10" name="矩形: 剪去单角 9">
            <a:extLst>
              <a:ext uri="{FF2B5EF4-FFF2-40B4-BE49-F238E27FC236}">
                <a16:creationId xmlns:a16="http://schemas.microsoft.com/office/drawing/2014/main" id="{752E5EA2-2049-4228-A86C-1C3E5848C258}"/>
              </a:ext>
            </a:extLst>
          </p:cNvPr>
          <p:cNvSpPr/>
          <p:nvPr userDrawn="1"/>
        </p:nvSpPr>
        <p:spPr>
          <a:xfrm rot="5400000" flipV="1">
            <a:off x="6020103" y="686100"/>
            <a:ext cx="147097" cy="12196703"/>
          </a:xfrm>
          <a:prstGeom prst="snip1Rect">
            <a:avLst>
              <a:gd name="adj" fmla="val 0"/>
            </a:avLst>
          </a:prstGeom>
          <a:solidFill>
            <a:schemeClr val="bg1">
              <a:lumMod val="7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11" name="平行四边形 10">
            <a:extLst>
              <a:ext uri="{FF2B5EF4-FFF2-40B4-BE49-F238E27FC236}">
                <a16:creationId xmlns:a16="http://schemas.microsoft.com/office/drawing/2014/main" id="{B8F005B9-958D-43F6-8A0E-ED9EE4B9FBA7}"/>
              </a:ext>
            </a:extLst>
          </p:cNvPr>
          <p:cNvSpPr/>
          <p:nvPr userDrawn="1"/>
        </p:nvSpPr>
        <p:spPr>
          <a:xfrm>
            <a:off x="893764" y="6710902"/>
            <a:ext cx="873216" cy="147098"/>
          </a:xfrm>
          <a:prstGeom prst="parallelogram">
            <a:avLst/>
          </a:prstGeom>
          <a:solidFill>
            <a:srgbClr val="E0CF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704E642-7865-40C8-8706-ACE4EE3ED11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03" b="31510"/>
          <a:stretch/>
        </p:blipFill>
        <p:spPr>
          <a:xfrm>
            <a:off x="996570" y="6720427"/>
            <a:ext cx="677129" cy="128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9111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常规样式（2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平行四边形 17">
            <a:extLst>
              <a:ext uri="{FF2B5EF4-FFF2-40B4-BE49-F238E27FC236}">
                <a16:creationId xmlns:a16="http://schemas.microsoft.com/office/drawing/2014/main" id="{55B5EF86-CD68-45F5-B469-E0C751A7F1CE}"/>
              </a:ext>
            </a:extLst>
          </p:cNvPr>
          <p:cNvSpPr/>
          <p:nvPr userDrawn="1"/>
        </p:nvSpPr>
        <p:spPr>
          <a:xfrm>
            <a:off x="0" y="1"/>
            <a:ext cx="12191483" cy="830940"/>
          </a:xfrm>
          <a:prstGeom prst="parallelogram">
            <a:avLst>
              <a:gd name="adj" fmla="val 0"/>
            </a:avLst>
          </a:prstGeom>
          <a:solidFill>
            <a:srgbClr val="A620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文本占位符 31">
            <a:extLst>
              <a:ext uri="{FF2B5EF4-FFF2-40B4-BE49-F238E27FC236}">
                <a16:creationId xmlns:a16="http://schemas.microsoft.com/office/drawing/2014/main" id="{0E3A7107-0A14-4195-8DEB-51F0B46D6B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63076" y="125299"/>
            <a:ext cx="9774619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3" name="等腰三角形 12">
            <a:extLst>
              <a:ext uri="{FF2B5EF4-FFF2-40B4-BE49-F238E27FC236}">
                <a16:creationId xmlns:a16="http://schemas.microsoft.com/office/drawing/2014/main" id="{298FCD2B-7162-4061-910A-CF6DA7FCF72F}"/>
              </a:ext>
            </a:extLst>
          </p:cNvPr>
          <p:cNvSpPr/>
          <p:nvPr userDrawn="1"/>
        </p:nvSpPr>
        <p:spPr>
          <a:xfrm rot="5400000">
            <a:off x="159636" y="354693"/>
            <a:ext cx="429986" cy="139700"/>
          </a:xfrm>
          <a:prstGeom prst="triangle">
            <a:avLst/>
          </a:prstGeom>
          <a:solidFill>
            <a:srgbClr val="CC9B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978FE0F8-F560-46AD-979D-DC4DA8E97AF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-39299"/>
          <a:stretch/>
        </p:blipFill>
        <p:spPr>
          <a:xfrm>
            <a:off x="9299011" y="144759"/>
            <a:ext cx="2626310" cy="455772"/>
          </a:xfrm>
          <a:prstGeom prst="rect">
            <a:avLst/>
          </a:prstGeom>
        </p:spPr>
      </p:pic>
      <p:sp>
        <p:nvSpPr>
          <p:cNvPr id="9" name="灯片编号占位符 5">
            <a:extLst>
              <a:ext uri="{FF2B5EF4-FFF2-40B4-BE49-F238E27FC236}">
                <a16:creationId xmlns:a16="http://schemas.microsoft.com/office/drawing/2014/main" id="{15E6FE7B-9D16-4671-AD75-73D99120F1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78570" y="6423126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E0CFBD"/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10" name="矩形: 剪去单角 9">
            <a:extLst>
              <a:ext uri="{FF2B5EF4-FFF2-40B4-BE49-F238E27FC236}">
                <a16:creationId xmlns:a16="http://schemas.microsoft.com/office/drawing/2014/main" id="{752E5EA2-2049-4228-A86C-1C3E5848C258}"/>
              </a:ext>
            </a:extLst>
          </p:cNvPr>
          <p:cNvSpPr/>
          <p:nvPr userDrawn="1"/>
        </p:nvSpPr>
        <p:spPr>
          <a:xfrm rot="5400000" flipV="1">
            <a:off x="6020103" y="686100"/>
            <a:ext cx="147097" cy="12196703"/>
          </a:xfrm>
          <a:prstGeom prst="snip1Rect">
            <a:avLst>
              <a:gd name="adj" fmla="val 0"/>
            </a:avLst>
          </a:prstGeom>
          <a:solidFill>
            <a:schemeClr val="bg1">
              <a:lumMod val="7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11" name="平行四边形 10">
            <a:extLst>
              <a:ext uri="{FF2B5EF4-FFF2-40B4-BE49-F238E27FC236}">
                <a16:creationId xmlns:a16="http://schemas.microsoft.com/office/drawing/2014/main" id="{B8F005B9-958D-43F6-8A0E-ED9EE4B9FBA7}"/>
              </a:ext>
            </a:extLst>
          </p:cNvPr>
          <p:cNvSpPr/>
          <p:nvPr userDrawn="1"/>
        </p:nvSpPr>
        <p:spPr>
          <a:xfrm>
            <a:off x="893764" y="6710902"/>
            <a:ext cx="873216" cy="147098"/>
          </a:xfrm>
          <a:prstGeom prst="parallelogram">
            <a:avLst/>
          </a:prstGeom>
          <a:solidFill>
            <a:srgbClr val="E0CF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1B0DE7F3-A485-4CE9-A8C4-DEC015111BF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03" b="31510"/>
          <a:stretch/>
        </p:blipFill>
        <p:spPr>
          <a:xfrm>
            <a:off x="996570" y="6720427"/>
            <a:ext cx="677129" cy="128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1732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标题 13">
            <a:extLst>
              <a:ext uri="{FF2B5EF4-FFF2-40B4-BE49-F238E27FC236}">
                <a16:creationId xmlns:a16="http://schemas.microsoft.com/office/drawing/2014/main" id="{9C2FEFC0-9A89-4F07-B1CD-33CD8C751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8471" y="1216448"/>
            <a:ext cx="10468729" cy="775349"/>
          </a:xfrm>
          <a:prstGeom prst="rect">
            <a:avLst/>
          </a:prstGeom>
          <a:noFill/>
          <a:effectLst/>
        </p:spPr>
        <p:txBody>
          <a:bodyPr anchor="ctr"/>
          <a:lstStyle>
            <a:lvl1pPr algn="l">
              <a:defRPr sz="4400" b="1" spc="300">
                <a:solidFill>
                  <a:srgbClr val="A62038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9" name="文本占位符 38">
            <a:extLst>
              <a:ext uri="{FF2B5EF4-FFF2-40B4-BE49-F238E27FC236}">
                <a16:creationId xmlns:a16="http://schemas.microsoft.com/office/drawing/2014/main" id="{087AB473-276D-46A5-8DF3-B88633F40F5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418471" y="2746674"/>
            <a:ext cx="9845113" cy="1534265"/>
          </a:xfrm>
          <a:prstGeom prst="rect">
            <a:avLst/>
          </a:prstGeom>
          <a:noFill/>
        </p:spPr>
        <p:txBody>
          <a:bodyPr/>
          <a:lstStyle>
            <a:lvl1pPr marL="0" indent="0" algn="l">
              <a:lnSpc>
                <a:spcPct val="130000"/>
              </a:lnSpc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55E2D012-770F-467C-AB53-8051EA55EFDF}"/>
              </a:ext>
            </a:extLst>
          </p:cNvPr>
          <p:cNvCxnSpPr>
            <a:cxnSpLocks/>
          </p:cNvCxnSpPr>
          <p:nvPr userDrawn="1"/>
        </p:nvCxnSpPr>
        <p:spPr>
          <a:xfrm>
            <a:off x="1418471" y="2344233"/>
            <a:ext cx="955432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: 圆顶角 11">
            <a:extLst>
              <a:ext uri="{FF2B5EF4-FFF2-40B4-BE49-F238E27FC236}">
                <a16:creationId xmlns:a16="http://schemas.microsoft.com/office/drawing/2014/main" id="{26385CF2-BF7F-4D1B-B7F7-C14846B24D94}"/>
              </a:ext>
            </a:extLst>
          </p:cNvPr>
          <p:cNvSpPr/>
          <p:nvPr userDrawn="1"/>
        </p:nvSpPr>
        <p:spPr>
          <a:xfrm rot="16200000" flipV="1">
            <a:off x="-2540271" y="3174998"/>
            <a:ext cx="5817139" cy="736601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A62038"/>
          </a:solidFill>
          <a:ln>
            <a:noFill/>
          </a:ln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AAFD3512-4D16-4604-BEE9-BB330CE60F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78570" y="64135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E0CFBD"/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  <a:pPr/>
              <a:t>‹#›</a:t>
            </a:fld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55F530CC-3995-4D5C-8B75-1647CEE56E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46" r="68249"/>
          <a:stretch/>
        </p:blipFill>
        <p:spPr>
          <a:xfrm>
            <a:off x="86033" y="748756"/>
            <a:ext cx="564529" cy="631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6370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5">
            <a:extLst>
              <a:ext uri="{FF2B5EF4-FFF2-40B4-BE49-F238E27FC236}">
                <a16:creationId xmlns:a16="http://schemas.microsoft.com/office/drawing/2014/main" id="{9C3CF109-AFDF-4405-B2CB-EE413ABA97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78570" y="64135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E0CFBD"/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85847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3" r:id="rId2"/>
    <p:sldLayoutId id="2147483699" r:id="rId3"/>
    <p:sldLayoutId id="2147483675" r:id="rId4"/>
    <p:sldLayoutId id="2147483680" r:id="rId5"/>
    <p:sldLayoutId id="2147483696" r:id="rId6"/>
    <p:sldLayoutId id="2147483700" r:id="rId7"/>
    <p:sldLayoutId id="2147483702" r:id="rId8"/>
    <p:sldLayoutId id="2147483681" r:id="rId9"/>
    <p:sldLayoutId id="2147483651" r:id="rId10"/>
    <p:sldLayoutId id="2147483695" r:id="rId11"/>
    <p:sldLayoutId id="2147483701" r:id="rId12"/>
    <p:sldLayoutId id="2147483684" r:id="rId13"/>
    <p:sldLayoutId id="2147483652" r:id="rId14"/>
    <p:sldLayoutId id="2147483694" r:id="rId1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92" userDrawn="1">
          <p15:clr>
            <a:srgbClr val="F26B43"/>
          </p15:clr>
        </p15:guide>
        <p15:guide id="2" pos="7488" userDrawn="1">
          <p15:clr>
            <a:srgbClr val="F26B43"/>
          </p15:clr>
        </p15:guide>
        <p15:guide id="3" orient="horz" pos="432" userDrawn="1">
          <p15:clr>
            <a:srgbClr val="F26B43"/>
          </p15:clr>
        </p15:guide>
        <p15:guide id="4" orient="horz" pos="472" userDrawn="1">
          <p15:clr>
            <a:srgbClr val="F26B43"/>
          </p15:clr>
        </p15:guide>
        <p15:guide id="5" orient="horz" pos="4104" userDrawn="1">
          <p15:clr>
            <a:srgbClr val="F26B43"/>
          </p15:clr>
        </p15:guide>
        <p15:guide id="6" orient="horz" pos="405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microsoft.com/office/2007/relationships/hdphoto" Target="../media/hdphoto3.wdp"/><Relationship Id="rId7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4.png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F48A5031-B257-4BCC-9C72-BD82F4C2E894}"/>
              </a:ext>
            </a:extLst>
          </p:cNvPr>
          <p:cNvSpPr/>
          <p:nvPr/>
        </p:nvSpPr>
        <p:spPr>
          <a:xfrm>
            <a:off x="-1" y="-13844"/>
            <a:ext cx="297326" cy="6871844"/>
          </a:xfrm>
          <a:prstGeom prst="roundRect">
            <a:avLst>
              <a:gd name="adj" fmla="val 0"/>
            </a:avLst>
          </a:prstGeom>
          <a:solidFill>
            <a:schemeClr val="bg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图片占位符 5">
            <a:extLst>
              <a:ext uri="{FF2B5EF4-FFF2-40B4-BE49-F238E27FC236}">
                <a16:creationId xmlns:a16="http://schemas.microsoft.com/office/drawing/2014/main" id="{B3DA79C4-DBCF-4139-BBC2-57ABE1168DD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  <a14:imgEffect>
                      <a14:saturation sat="1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951" y="-13844"/>
            <a:ext cx="12179048" cy="6871844"/>
          </a:xfrm>
          <a:prstGeom prst="rect">
            <a:avLst/>
          </a:prstGeom>
        </p:spPr>
      </p:pic>
      <p:sp>
        <p:nvSpPr>
          <p:cNvPr id="5" name="任意多边形: 形状 4">
            <a:extLst>
              <a:ext uri="{FF2B5EF4-FFF2-40B4-BE49-F238E27FC236}">
                <a16:creationId xmlns:a16="http://schemas.microsoft.com/office/drawing/2014/main" id="{DCB7B766-6D7C-489C-94D0-51EF075B41ED}"/>
              </a:ext>
            </a:extLst>
          </p:cNvPr>
          <p:cNvSpPr/>
          <p:nvPr/>
        </p:nvSpPr>
        <p:spPr>
          <a:xfrm>
            <a:off x="1" y="-13844"/>
            <a:ext cx="9051317" cy="6871844"/>
          </a:xfrm>
          <a:custGeom>
            <a:avLst/>
            <a:gdLst>
              <a:gd name="connsiteX0" fmla="*/ 0 w 9051317"/>
              <a:gd name="connsiteY0" fmla="*/ 0 h 6871844"/>
              <a:gd name="connsiteX1" fmla="*/ 8724495 w 9051317"/>
              <a:gd name="connsiteY1" fmla="*/ 0 h 6871844"/>
              <a:gd name="connsiteX2" fmla="*/ 8832115 w 9051317"/>
              <a:gd name="connsiteY2" fmla="*/ 466295 h 6871844"/>
              <a:gd name="connsiteX3" fmla="*/ 9051317 w 9051317"/>
              <a:gd name="connsiteY3" fmla="*/ 2640728 h 6871844"/>
              <a:gd name="connsiteX4" fmla="*/ 8203435 w 9051317"/>
              <a:gd name="connsiteY4" fmla="*/ 6840435 h 6871844"/>
              <a:gd name="connsiteX5" fmla="*/ 8189236 w 9051317"/>
              <a:gd name="connsiteY5" fmla="*/ 6871844 h 6871844"/>
              <a:gd name="connsiteX6" fmla="*/ 0 w 9051317"/>
              <a:gd name="connsiteY6" fmla="*/ 6871844 h 6871844"/>
              <a:gd name="connsiteX7" fmla="*/ 0 w 9051317"/>
              <a:gd name="connsiteY7" fmla="*/ 0 h 6871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051317" h="6871844">
                <a:moveTo>
                  <a:pt x="0" y="0"/>
                </a:moveTo>
                <a:lnTo>
                  <a:pt x="8724495" y="0"/>
                </a:lnTo>
                <a:lnTo>
                  <a:pt x="8832115" y="466295"/>
                </a:lnTo>
                <a:cubicBezTo>
                  <a:pt x="8975839" y="1168657"/>
                  <a:pt x="9051317" y="1895878"/>
                  <a:pt x="9051317" y="2640728"/>
                </a:cubicBezTo>
                <a:cubicBezTo>
                  <a:pt x="9051317" y="4130428"/>
                  <a:pt x="8749407" y="5549614"/>
                  <a:pt x="8203435" y="6840435"/>
                </a:cubicBezTo>
                <a:lnTo>
                  <a:pt x="8189236" y="6871844"/>
                </a:lnTo>
                <a:lnTo>
                  <a:pt x="0" y="687184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任意多边形: 形状 5">
            <a:extLst>
              <a:ext uri="{FF2B5EF4-FFF2-40B4-BE49-F238E27FC236}">
                <a16:creationId xmlns:a16="http://schemas.microsoft.com/office/drawing/2014/main" id="{F31E5E01-E43C-4BD8-926A-97C0FEAAF05A}"/>
              </a:ext>
            </a:extLst>
          </p:cNvPr>
          <p:cNvSpPr/>
          <p:nvPr/>
        </p:nvSpPr>
        <p:spPr>
          <a:xfrm>
            <a:off x="0" y="-13844"/>
            <a:ext cx="8775700" cy="6871844"/>
          </a:xfrm>
          <a:custGeom>
            <a:avLst/>
            <a:gdLst>
              <a:gd name="connsiteX0" fmla="*/ 0 w 7775476"/>
              <a:gd name="connsiteY0" fmla="*/ 0 h 6858000"/>
              <a:gd name="connsiteX1" fmla="*/ 7326808 w 7775476"/>
              <a:gd name="connsiteY1" fmla="*/ 0 h 6858000"/>
              <a:gd name="connsiteX2" fmla="*/ 7370317 w 7775476"/>
              <a:gd name="connsiteY2" fmla="*/ 107072 h 6858000"/>
              <a:gd name="connsiteX3" fmla="*/ 7775476 w 7775476"/>
              <a:gd name="connsiteY3" fmla="*/ 2334639 h 6858000"/>
              <a:gd name="connsiteX4" fmla="*/ 6040912 w 7775476"/>
              <a:gd name="connsiteY4" fmla="*/ 6690718 h 6858000"/>
              <a:gd name="connsiteX5" fmla="*/ 5876541 w 7775476"/>
              <a:gd name="connsiteY5" fmla="*/ 6858000 h 6858000"/>
              <a:gd name="connsiteX6" fmla="*/ 0 w 7775476"/>
              <a:gd name="connsiteY6" fmla="*/ 6858000 h 6858000"/>
              <a:gd name="connsiteX7" fmla="*/ 0 w 7775476"/>
              <a:gd name="connsiteY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75476" h="6858000">
                <a:moveTo>
                  <a:pt x="0" y="0"/>
                </a:moveTo>
                <a:lnTo>
                  <a:pt x="7326808" y="0"/>
                </a:lnTo>
                <a:lnTo>
                  <a:pt x="7370317" y="107072"/>
                </a:lnTo>
                <a:cubicBezTo>
                  <a:pt x="7632429" y="801663"/>
                  <a:pt x="7775476" y="1551942"/>
                  <a:pt x="7775476" y="2334639"/>
                </a:cubicBezTo>
                <a:cubicBezTo>
                  <a:pt x="7775476" y="4011847"/>
                  <a:pt x="7118627" y="5540198"/>
                  <a:pt x="6040912" y="6690718"/>
                </a:cubicBezTo>
                <a:lnTo>
                  <a:pt x="5876541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A620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0C48E97D-88BC-437D-8C49-8E0067159F6D}"/>
              </a:ext>
            </a:extLst>
          </p:cNvPr>
          <p:cNvSpPr txBox="1">
            <a:spLocks/>
          </p:cNvSpPr>
          <p:nvPr/>
        </p:nvSpPr>
        <p:spPr>
          <a:xfrm>
            <a:off x="610470" y="1737654"/>
            <a:ext cx="8303039" cy="1789918"/>
          </a:xfrm>
          <a:prstGeom prst="rect">
            <a:avLst/>
          </a:prstGeom>
        </p:spPr>
        <p:txBody>
          <a:bodyPr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5400" b="1" kern="1200" spc="3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多模态</a:t>
            </a:r>
            <a:r>
              <a:rPr lang="pt-BR" altLang="zh-CN" dirty="0"/>
              <a:t>AI</a:t>
            </a:r>
            <a:r>
              <a:rPr lang="zh-CN" altLang="en-US" dirty="0"/>
              <a:t>跨模型调用平台</a:t>
            </a:r>
            <a:r>
              <a:rPr lang="zh-CN" altLang="en-US" spc="600" dirty="0"/>
              <a:t>界面原型迭代</a:t>
            </a:r>
            <a:endParaRPr lang="zh-CN" altLang="en-US" dirty="0"/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D5DD2422-3520-4BE8-B878-B31BF50F353C}"/>
              </a:ext>
            </a:extLst>
          </p:cNvPr>
          <p:cNvGrpSpPr/>
          <p:nvPr/>
        </p:nvGrpSpPr>
        <p:grpSpPr>
          <a:xfrm>
            <a:off x="1142749" y="5385894"/>
            <a:ext cx="2895851" cy="747975"/>
            <a:chOff x="1142749" y="5535283"/>
            <a:chExt cx="2895851" cy="747975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CFD4CD05-ED13-4C2C-8AFE-AD7EF7E8D9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0"/>
                      </a14:imgEffect>
                      <a14:imgEffect>
                        <a14:brightnessContrast bright="2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t="-39299"/>
            <a:stretch/>
          </p:blipFill>
          <p:spPr>
            <a:xfrm>
              <a:off x="1231900" y="5535283"/>
              <a:ext cx="2626310" cy="455772"/>
            </a:xfrm>
            <a:prstGeom prst="rect">
              <a:avLst/>
            </a:prstGeom>
          </p:spPr>
        </p:pic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D6E0EA7E-9AE2-4906-A971-CDB99D044FB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lum bright="70000" contrast="-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42749" y="6027204"/>
              <a:ext cx="2895851" cy="256054"/>
            </a:xfrm>
            <a:prstGeom prst="rect">
              <a:avLst/>
            </a:prstGeom>
          </p:spPr>
        </p:pic>
      </p:grpSp>
      <p:sp>
        <p:nvSpPr>
          <p:cNvPr id="14" name="文本占位符 9">
            <a:extLst>
              <a:ext uri="{FF2B5EF4-FFF2-40B4-BE49-F238E27FC236}">
                <a16:creationId xmlns:a16="http://schemas.microsoft.com/office/drawing/2014/main" id="{E2019E2E-879B-4D36-B498-1C60A94215A2}"/>
              </a:ext>
            </a:extLst>
          </p:cNvPr>
          <p:cNvSpPr txBox="1">
            <a:spLocks/>
          </p:cNvSpPr>
          <p:nvPr/>
        </p:nvSpPr>
        <p:spPr>
          <a:xfrm>
            <a:off x="610470" y="3804961"/>
            <a:ext cx="7131464" cy="598488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zh-CN" altLang="en-US" sz="1800" spc="600" dirty="0">
                <a:solidFill>
                  <a:schemeClr val="bg1"/>
                </a:solidFill>
              </a:rPr>
              <a:t>温子墨，杨可凡，蒋宸，</a:t>
            </a:r>
            <a:r>
              <a:rPr lang="en-US" altLang="zh-CN" sz="1800" spc="600" dirty="0">
                <a:solidFill>
                  <a:schemeClr val="bg1"/>
                </a:solidFill>
              </a:rPr>
              <a:t>VITOR</a:t>
            </a:r>
            <a:r>
              <a:rPr lang="zh-CN" altLang="en-US" sz="1800" spc="600" dirty="0">
                <a:solidFill>
                  <a:schemeClr val="bg1"/>
                </a:solidFill>
              </a:rPr>
              <a:t> </a:t>
            </a:r>
            <a:r>
              <a:rPr lang="en-US" altLang="zh-CN" sz="1800" spc="600" dirty="0">
                <a:solidFill>
                  <a:schemeClr val="bg1"/>
                </a:solidFill>
              </a:rPr>
              <a:t>JIALE</a:t>
            </a:r>
            <a:r>
              <a:rPr lang="zh-CN" altLang="en-US" sz="1800" spc="600" dirty="0">
                <a:solidFill>
                  <a:schemeClr val="bg1"/>
                </a:solidFill>
              </a:rPr>
              <a:t> </a:t>
            </a:r>
            <a:r>
              <a:rPr lang="en-US" altLang="zh-CN" sz="1800" spc="600" dirty="0">
                <a:solidFill>
                  <a:schemeClr val="bg1"/>
                </a:solidFill>
              </a:rPr>
              <a:t>ZHANG</a:t>
            </a:r>
            <a:endParaRPr lang="zh-CN" altLang="en-US" sz="1800" spc="600" dirty="0">
              <a:solidFill>
                <a:schemeClr val="bg1"/>
              </a:solidFill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F01CB730-FFEF-47D3-BD1C-8BADB79F66F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713" y="254615"/>
            <a:ext cx="2577988" cy="847493"/>
          </a:xfrm>
          <a:prstGeom prst="rect">
            <a:avLst/>
          </a:prstGeom>
        </p:spPr>
      </p:pic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FB270962-398B-42A2-9B90-D222339066DC}"/>
              </a:ext>
            </a:extLst>
          </p:cNvPr>
          <p:cNvCxnSpPr/>
          <p:nvPr/>
        </p:nvCxnSpPr>
        <p:spPr>
          <a:xfrm>
            <a:off x="2590674" y="-624115"/>
            <a:ext cx="1485829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48040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2D4356-76F9-FE32-6D41-42C3B002F6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87CE910A-19AB-4F35-621A-18996DFE47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zh-CN" altLang="en-US" dirty="0"/>
              <a:t>软件优势</a:t>
            </a:r>
            <a:r>
              <a:rPr lang="zh-CN" altLang="pt-BR" dirty="0"/>
              <a:t>（</a:t>
            </a:r>
            <a:r>
              <a:rPr lang="pt-BR" altLang="zh-CN" dirty="0" err="1"/>
              <a:t>Our</a:t>
            </a:r>
            <a:r>
              <a:rPr lang="pt-BR" altLang="zh-CN" dirty="0"/>
              <a:t> </a:t>
            </a:r>
            <a:r>
              <a:rPr lang="pt-BR" altLang="zh-CN" dirty="0" err="1"/>
              <a:t>Advantages</a:t>
            </a:r>
            <a:r>
              <a:rPr lang="zh-CN" altLang="pt-BR" dirty="0"/>
              <a:t>）</a:t>
            </a:r>
            <a:endParaRPr lang="zh-CN" altLang="en-US" sz="4000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71F8604-5398-0D67-9200-816B5E65B8C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defTabSz="457200">
              <a:lnSpc>
                <a:spcPct val="125000"/>
              </a:lnSpc>
            </a:pPr>
            <a:endParaRPr lang="zh-CN" altLang="en-US" sz="18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AA8A0DC-D6A4-73C9-780D-8CEFE35263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  <a:pPr/>
              <a:t>10</a:t>
            </a:fld>
            <a:endParaRPr lang="zh-CN" altLang="en-US"/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D6CE57BC-7300-A01C-D3AE-0E8702C45FF5}"/>
              </a:ext>
            </a:extLst>
          </p:cNvPr>
          <p:cNvCxnSpPr>
            <a:cxnSpLocks/>
          </p:cNvCxnSpPr>
          <p:nvPr/>
        </p:nvCxnSpPr>
        <p:spPr>
          <a:xfrm>
            <a:off x="1155223" y="1859603"/>
            <a:ext cx="116664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bject 602">
            <a:extLst>
              <a:ext uri="{FF2B5EF4-FFF2-40B4-BE49-F238E27FC236}">
                <a16:creationId xmlns:a16="http://schemas.microsoft.com/office/drawing/2014/main" id="{6B64A9E2-58C6-EABC-575A-703C7CC0ABE0}"/>
              </a:ext>
            </a:extLst>
          </p:cNvPr>
          <p:cNvSpPr txBox="1"/>
          <p:nvPr/>
        </p:nvSpPr>
        <p:spPr>
          <a:xfrm>
            <a:off x="342900" y="862931"/>
            <a:ext cx="3408525" cy="2107268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zh-CN" sz="13100" b="1" i="0" dirty="0">
                <a:gradFill flip="none" rotWithShape="1">
                  <a:gsLst>
                    <a:gs pos="0">
                      <a:srgbClr val="D7C1A9"/>
                    </a:gs>
                    <a:gs pos="74418">
                      <a:srgbClr val="D7C1A9">
                        <a:alpha val="0"/>
                      </a:srgbClr>
                    </a:gs>
                  </a:gsLst>
                  <a:lin ang="5400000"/>
                </a:gradFill>
                <a:latin typeface="+mj-ea"/>
                <a:ea typeface="+mj-ea"/>
              </a:rPr>
              <a:t>0</a:t>
            </a:r>
            <a:r>
              <a:rPr lang="en-US" altLang="zh-CN" sz="13100" b="1" dirty="0">
                <a:gradFill flip="none" rotWithShape="1">
                  <a:gsLst>
                    <a:gs pos="0">
                      <a:srgbClr val="D7C1A9"/>
                    </a:gs>
                    <a:gs pos="74418">
                      <a:srgbClr val="D7C1A9">
                        <a:alpha val="0"/>
                      </a:srgbClr>
                    </a:gs>
                  </a:gsLst>
                  <a:lin ang="5400000"/>
                </a:gradFill>
                <a:latin typeface="+mj-ea"/>
                <a:ea typeface="+mj-ea"/>
              </a:rPr>
              <a:t>4</a:t>
            </a:r>
            <a:endParaRPr lang="zh-CN" altLang="en-US" sz="1000" b="1" dirty="0">
              <a:latin typeface="+mj-ea"/>
              <a:ea typeface="+mj-ea"/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5F2BC82B-B65A-6B29-BF3A-2E0D1FDD8B2E}"/>
              </a:ext>
            </a:extLst>
          </p:cNvPr>
          <p:cNvSpPr/>
          <p:nvPr/>
        </p:nvSpPr>
        <p:spPr>
          <a:xfrm>
            <a:off x="807085" y="2801162"/>
            <a:ext cx="48019" cy="845952"/>
          </a:xfrm>
          <a:prstGeom prst="roundRect">
            <a:avLst>
              <a:gd name="adj" fmla="val 50000"/>
            </a:avLst>
          </a:prstGeom>
          <a:solidFill>
            <a:schemeClr val="bg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31332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C22C14-A598-7E16-C297-18245887FE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B337F2AB-DEFE-90CD-2F2C-E36D3D5E6C5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54301" y="1314964"/>
            <a:ext cx="1546695" cy="1546694"/>
          </a:xfrm>
          <a:prstGeom prst="ellipse">
            <a:avLst/>
          </a:prstGeom>
          <a:ln w="76200">
            <a:solidFill>
              <a:schemeClr val="bg1">
                <a:lumMod val="85000"/>
              </a:schemeClr>
            </a:solidFill>
          </a:ln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6105D86F-F221-863E-A5BB-064BBFE23A9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22654" y="1314972"/>
            <a:ext cx="1546686" cy="1546686"/>
          </a:xfrm>
          <a:prstGeom prst="ellipse">
            <a:avLst/>
          </a:prstGeom>
          <a:ln w="76200">
            <a:solidFill>
              <a:schemeClr val="bg1">
                <a:lumMod val="85000"/>
              </a:schemeClr>
            </a:solidFill>
          </a:ln>
        </p:spPr>
      </p:pic>
      <p:sp>
        <p:nvSpPr>
          <p:cNvPr id="23" name="Object 4013">
            <a:extLst>
              <a:ext uri="{FF2B5EF4-FFF2-40B4-BE49-F238E27FC236}">
                <a16:creationId xmlns:a16="http://schemas.microsoft.com/office/drawing/2014/main" id="{233CD59A-2099-D785-553D-4547DC5E87FC}"/>
              </a:ext>
            </a:extLst>
          </p:cNvPr>
          <p:cNvSpPr txBox="1"/>
          <p:nvPr/>
        </p:nvSpPr>
        <p:spPr>
          <a:xfrm>
            <a:off x="973366" y="3364974"/>
            <a:ext cx="3308563" cy="520858"/>
          </a:xfrm>
          <a:prstGeom prst="rect">
            <a:avLst/>
          </a:prstGeom>
        </p:spPr>
        <p:txBody>
          <a:bodyPr vert="horz" rtlCol="0" anchor="ctr" anchorCtr="0">
            <a:noAutofit/>
          </a:bodyPr>
          <a:lstStyle/>
          <a:p>
            <a:pPr algn="ctr"/>
            <a:r>
              <a:rPr lang="zh-CN" altLang="en-US" sz="2400" b="1" spc="300" dirty="0">
                <a:solidFill>
                  <a:srgbClr val="A62038"/>
                </a:solidFill>
              </a:rPr>
              <a:t>灵活可控的</a:t>
            </a:r>
            <a:endParaRPr lang="en-US" altLang="zh-CN" sz="2400" b="1" spc="300" dirty="0">
              <a:solidFill>
                <a:srgbClr val="A62038"/>
              </a:solidFill>
            </a:endParaRPr>
          </a:p>
          <a:p>
            <a:pPr algn="ctr"/>
            <a:r>
              <a:rPr lang="zh-CN" altLang="en-US" sz="2400" b="1" spc="300" dirty="0">
                <a:solidFill>
                  <a:srgbClr val="A62038"/>
                </a:solidFill>
              </a:rPr>
              <a:t>模型使用方式</a:t>
            </a:r>
          </a:p>
          <a:p>
            <a:pPr algn="ctr"/>
            <a:endParaRPr lang="zh-CN" altLang="en-US" sz="2400" b="1" spc="300" dirty="0">
              <a:solidFill>
                <a:srgbClr val="A62038"/>
              </a:solidFill>
            </a:endParaRPr>
          </a:p>
        </p:txBody>
      </p:sp>
      <p:sp>
        <p:nvSpPr>
          <p:cNvPr id="25" name="Object 4013">
            <a:extLst>
              <a:ext uri="{FF2B5EF4-FFF2-40B4-BE49-F238E27FC236}">
                <a16:creationId xmlns:a16="http://schemas.microsoft.com/office/drawing/2014/main" id="{F46CFF7F-19DD-6A1E-EFBF-C94E5D7B8C3B}"/>
              </a:ext>
            </a:extLst>
          </p:cNvPr>
          <p:cNvSpPr txBox="1"/>
          <p:nvPr/>
        </p:nvSpPr>
        <p:spPr>
          <a:xfrm>
            <a:off x="4970530" y="3192407"/>
            <a:ext cx="2250933" cy="520858"/>
          </a:xfrm>
          <a:prstGeom prst="rect">
            <a:avLst/>
          </a:prstGeom>
        </p:spPr>
        <p:txBody>
          <a:bodyPr vert="horz" rtlCol="0" anchor="ctr" anchorCtr="0">
            <a:noAutofit/>
          </a:bodyPr>
          <a:lstStyle/>
          <a:p>
            <a:pPr algn="ctr"/>
            <a:r>
              <a:rPr lang="zh-CN" altLang="en-US" sz="2400" b="1" dirty="0">
                <a:solidFill>
                  <a:srgbClr val="A62038"/>
                </a:solidFill>
              </a:rPr>
              <a:t>良好的</a:t>
            </a:r>
            <a:endParaRPr lang="en-US" altLang="zh-CN" sz="2400" b="1" dirty="0">
              <a:solidFill>
                <a:srgbClr val="A62038"/>
              </a:solidFill>
            </a:endParaRPr>
          </a:p>
          <a:p>
            <a:pPr algn="ctr"/>
            <a:r>
              <a:rPr lang="zh-CN" altLang="en-US" sz="2400" b="1" dirty="0">
                <a:solidFill>
                  <a:srgbClr val="A62038"/>
                </a:solidFill>
              </a:rPr>
              <a:t>用户体验设计</a:t>
            </a:r>
          </a:p>
        </p:txBody>
      </p:sp>
      <p:sp>
        <p:nvSpPr>
          <p:cNvPr id="26" name="Object 4013">
            <a:extLst>
              <a:ext uri="{FF2B5EF4-FFF2-40B4-BE49-F238E27FC236}">
                <a16:creationId xmlns:a16="http://schemas.microsoft.com/office/drawing/2014/main" id="{AD49081E-6FC2-C721-2FE2-05C1D024D9AF}"/>
              </a:ext>
            </a:extLst>
          </p:cNvPr>
          <p:cNvSpPr txBox="1"/>
          <p:nvPr/>
        </p:nvSpPr>
        <p:spPr>
          <a:xfrm>
            <a:off x="8101745" y="3399409"/>
            <a:ext cx="3063164" cy="520858"/>
          </a:xfrm>
          <a:prstGeom prst="rect">
            <a:avLst/>
          </a:prstGeom>
        </p:spPr>
        <p:txBody>
          <a:bodyPr vert="horz" rtlCol="0" anchor="ctr" anchorCtr="0">
            <a:noAutofit/>
          </a:bodyPr>
          <a:lstStyle/>
          <a:p>
            <a:pPr algn="ctr"/>
            <a:r>
              <a:rPr lang="zh-CN" altLang="en-US" sz="2400" b="1" spc="300" dirty="0">
                <a:solidFill>
                  <a:srgbClr val="A62038"/>
                </a:solidFill>
              </a:rPr>
              <a:t>支持用户数据微调</a:t>
            </a:r>
            <a:endParaRPr lang="en-US" altLang="zh-CN" sz="2400" b="1" spc="300" dirty="0">
              <a:solidFill>
                <a:srgbClr val="A62038"/>
              </a:solidFill>
            </a:endParaRPr>
          </a:p>
          <a:p>
            <a:pPr algn="ctr"/>
            <a:r>
              <a:rPr lang="zh-CN" altLang="en-US" sz="2400" b="1" spc="300" dirty="0">
                <a:solidFill>
                  <a:srgbClr val="A62038"/>
                </a:solidFill>
              </a:rPr>
              <a:t>与自定义模型</a:t>
            </a:r>
          </a:p>
          <a:p>
            <a:pPr algn="ctr"/>
            <a:endParaRPr lang="zh-CN" altLang="en-US" sz="2400" b="1" spc="300" dirty="0">
              <a:solidFill>
                <a:srgbClr val="A62038"/>
              </a:solidFill>
            </a:endParaRPr>
          </a:p>
        </p:txBody>
      </p: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DF2095EA-0EFA-3ED1-D712-F1BE26DBD275}"/>
              </a:ext>
            </a:extLst>
          </p:cNvPr>
          <p:cNvCxnSpPr>
            <a:cxnSpLocks/>
          </p:cNvCxnSpPr>
          <p:nvPr/>
        </p:nvCxnSpPr>
        <p:spPr>
          <a:xfrm>
            <a:off x="2235760" y="3953212"/>
            <a:ext cx="783780" cy="0"/>
          </a:xfrm>
          <a:prstGeom prst="line">
            <a:avLst/>
          </a:prstGeom>
          <a:ln>
            <a:solidFill>
              <a:srgbClr val="A620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D06FA028-3C2D-6A4D-0EEC-82DCF6E29DC6}"/>
              </a:ext>
            </a:extLst>
          </p:cNvPr>
          <p:cNvCxnSpPr>
            <a:cxnSpLocks/>
          </p:cNvCxnSpPr>
          <p:nvPr/>
        </p:nvCxnSpPr>
        <p:spPr>
          <a:xfrm>
            <a:off x="5699531" y="3929926"/>
            <a:ext cx="792932" cy="0"/>
          </a:xfrm>
          <a:prstGeom prst="line">
            <a:avLst/>
          </a:prstGeom>
          <a:ln>
            <a:solidFill>
              <a:srgbClr val="A620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F68DA242-9B84-2832-44AA-2360681BB35A}"/>
              </a:ext>
            </a:extLst>
          </p:cNvPr>
          <p:cNvCxnSpPr>
            <a:cxnSpLocks/>
          </p:cNvCxnSpPr>
          <p:nvPr/>
        </p:nvCxnSpPr>
        <p:spPr>
          <a:xfrm>
            <a:off x="9236861" y="3953212"/>
            <a:ext cx="792932" cy="0"/>
          </a:xfrm>
          <a:prstGeom prst="line">
            <a:avLst/>
          </a:prstGeom>
          <a:ln>
            <a:solidFill>
              <a:srgbClr val="A620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bject 4014">
            <a:extLst>
              <a:ext uri="{FF2B5EF4-FFF2-40B4-BE49-F238E27FC236}">
                <a16:creationId xmlns:a16="http://schemas.microsoft.com/office/drawing/2014/main" id="{5E1CC2FB-B8BB-7D64-74A0-23B28B147B14}"/>
              </a:ext>
            </a:extLst>
          </p:cNvPr>
          <p:cNvSpPr txBox="1"/>
          <p:nvPr/>
        </p:nvSpPr>
        <p:spPr>
          <a:xfrm>
            <a:off x="1415373" y="4087974"/>
            <a:ext cx="2424553" cy="1537323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just">
              <a:spcBef>
                <a:spcPts val="600"/>
              </a:spcBef>
            </a:pPr>
            <a:r>
              <a:rPr lang="zh-CN" altLang="en-US" sz="2000" dirty="0">
                <a:latin typeface="+mj-ea"/>
              </a:rPr>
              <a:t>不依赖</a:t>
            </a:r>
            <a:r>
              <a:rPr lang="zh-CN" altLang="en-US" sz="2000" dirty="0">
                <a:solidFill>
                  <a:schemeClr val="bg1">
                    <a:lumMod val="75000"/>
                  </a:schemeClr>
                </a:solidFill>
                <a:latin typeface="+mj-ea"/>
              </a:rPr>
              <a:t>固定</a:t>
            </a:r>
            <a:r>
              <a:rPr lang="pt-BR" altLang="zh-CN" sz="2000" dirty="0">
                <a:solidFill>
                  <a:schemeClr val="bg1">
                    <a:lumMod val="75000"/>
                  </a:schemeClr>
                </a:solidFill>
                <a:latin typeface="+mj-ea"/>
              </a:rPr>
              <a:t>API</a:t>
            </a:r>
            <a:r>
              <a:rPr lang="zh-CN" altLang="en-US" sz="2000" dirty="0">
                <a:solidFill>
                  <a:schemeClr val="bg1">
                    <a:lumMod val="75000"/>
                  </a:schemeClr>
                </a:solidFill>
                <a:latin typeface="+mj-ea"/>
              </a:rPr>
              <a:t>厂商，避免</a:t>
            </a:r>
            <a:r>
              <a:rPr lang="pt-BR" altLang="zh-CN" sz="2000" dirty="0">
                <a:solidFill>
                  <a:schemeClr val="bg1">
                    <a:lumMod val="75000"/>
                  </a:schemeClr>
                </a:solidFill>
                <a:latin typeface="+mj-ea"/>
              </a:rPr>
              <a:t>API</a:t>
            </a:r>
            <a:r>
              <a:rPr lang="zh-CN" altLang="en-US" sz="2000" dirty="0">
                <a:solidFill>
                  <a:schemeClr val="bg1">
                    <a:lumMod val="75000"/>
                  </a:schemeClr>
                </a:solidFill>
                <a:latin typeface="+mj-ea"/>
              </a:rPr>
              <a:t>费用和限流问题，适用于校园、企业、教育等不同环境。</a:t>
            </a:r>
          </a:p>
          <a:p>
            <a:pPr algn="just">
              <a:spcBef>
                <a:spcPts val="600"/>
              </a:spcBef>
            </a:pPr>
            <a:endParaRPr lang="zh-CN" altLang="en-US" sz="2000" dirty="0">
              <a:solidFill>
                <a:schemeClr val="bg1">
                  <a:lumMod val="75000"/>
                </a:schemeClr>
              </a:solidFill>
              <a:latin typeface="+mj-ea"/>
            </a:endParaRPr>
          </a:p>
        </p:txBody>
      </p:sp>
      <p:sp>
        <p:nvSpPr>
          <p:cNvPr id="40" name="Object 4014">
            <a:extLst>
              <a:ext uri="{FF2B5EF4-FFF2-40B4-BE49-F238E27FC236}">
                <a16:creationId xmlns:a16="http://schemas.microsoft.com/office/drawing/2014/main" id="{03E3A455-39FC-887D-431C-0F64560635C8}"/>
              </a:ext>
            </a:extLst>
          </p:cNvPr>
          <p:cNvSpPr txBox="1"/>
          <p:nvPr/>
        </p:nvSpPr>
        <p:spPr>
          <a:xfrm>
            <a:off x="5041244" y="4087974"/>
            <a:ext cx="2109506" cy="1546694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just">
              <a:spcBef>
                <a:spcPts val="600"/>
              </a:spcBef>
            </a:pPr>
            <a:r>
              <a:rPr lang="zh-CN" altLang="en-US" sz="2000" dirty="0">
                <a:solidFill>
                  <a:schemeClr val="bg1">
                    <a:lumMod val="75000"/>
                  </a:schemeClr>
                </a:solidFill>
                <a:latin typeface="+mj-ea"/>
              </a:rPr>
              <a:t>支持提示词模板、实时生成反馈、图像预览等功能，</a:t>
            </a:r>
            <a:r>
              <a:rPr lang="zh-CN" altLang="en-US" sz="2000" dirty="0">
                <a:latin typeface="+mj-ea"/>
              </a:rPr>
              <a:t>降低使用门槛</a:t>
            </a:r>
            <a:r>
              <a:rPr lang="zh-CN" altLang="en-US" sz="2000" dirty="0">
                <a:solidFill>
                  <a:schemeClr val="bg1">
                    <a:lumMod val="75000"/>
                  </a:schemeClr>
                </a:solidFill>
                <a:latin typeface="+mj-ea"/>
              </a:rPr>
              <a:t>，提升交互效率。</a:t>
            </a:r>
          </a:p>
        </p:txBody>
      </p:sp>
      <p:sp>
        <p:nvSpPr>
          <p:cNvPr id="41" name="Object 4014">
            <a:extLst>
              <a:ext uri="{FF2B5EF4-FFF2-40B4-BE49-F238E27FC236}">
                <a16:creationId xmlns:a16="http://schemas.microsoft.com/office/drawing/2014/main" id="{BB44C237-9592-8BC7-7322-4F3A1A1BCE32}"/>
              </a:ext>
            </a:extLst>
          </p:cNvPr>
          <p:cNvSpPr txBox="1"/>
          <p:nvPr/>
        </p:nvSpPr>
        <p:spPr>
          <a:xfrm>
            <a:off x="8490027" y="4093345"/>
            <a:ext cx="2286600" cy="1546694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just">
              <a:spcBef>
                <a:spcPts val="600"/>
              </a:spcBef>
            </a:pPr>
            <a:r>
              <a:rPr lang="zh-CN" altLang="en-US" sz="2000" dirty="0">
                <a:solidFill>
                  <a:schemeClr val="bg1">
                    <a:lumMod val="75000"/>
                  </a:schemeClr>
                </a:solidFill>
                <a:latin typeface="+mj-ea"/>
              </a:rPr>
              <a:t>为后续</a:t>
            </a:r>
            <a:r>
              <a:rPr lang="zh-CN" altLang="en-US" sz="2000" dirty="0">
                <a:latin typeface="+mj-ea"/>
              </a:rPr>
              <a:t>个性化训练</a:t>
            </a:r>
            <a:r>
              <a:rPr lang="zh-CN" altLang="en-US" sz="2000" dirty="0">
                <a:solidFill>
                  <a:schemeClr val="bg1">
                    <a:lumMod val="75000"/>
                  </a:schemeClr>
                </a:solidFill>
                <a:latin typeface="+mj-ea"/>
              </a:rPr>
              <a:t>和</a:t>
            </a:r>
            <a:r>
              <a:rPr lang="zh-CN" altLang="en-US" sz="2000" dirty="0">
                <a:latin typeface="+mj-ea"/>
              </a:rPr>
              <a:t>私有数据场景</a:t>
            </a:r>
            <a:r>
              <a:rPr lang="zh-CN" altLang="en-US" sz="2000" dirty="0">
                <a:solidFill>
                  <a:schemeClr val="bg1">
                    <a:lumMod val="75000"/>
                  </a:schemeClr>
                </a:solidFill>
                <a:latin typeface="+mj-ea"/>
              </a:rPr>
              <a:t>提供接口与系统结构预设，适配研究或企业内部需求。</a:t>
            </a:r>
          </a:p>
          <a:p>
            <a:pPr algn="just">
              <a:spcBef>
                <a:spcPts val="600"/>
              </a:spcBef>
            </a:pPr>
            <a:endParaRPr lang="zh-CN" altLang="en-US" sz="2000" dirty="0">
              <a:solidFill>
                <a:schemeClr val="bg1">
                  <a:lumMod val="75000"/>
                </a:schemeClr>
              </a:solidFill>
              <a:latin typeface="+mj-ea"/>
            </a:endParaRP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3C17C3CD-07E4-605A-900C-C2B5D205D5C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软件优势</a:t>
            </a:r>
            <a:endParaRPr lang="zh-CN" altLang="en-US" b="0" dirty="0"/>
          </a:p>
        </p:txBody>
      </p:sp>
      <p:sp>
        <p:nvSpPr>
          <p:cNvPr id="18" name="灯片编号占位符 17">
            <a:extLst>
              <a:ext uri="{FF2B5EF4-FFF2-40B4-BE49-F238E27FC236}">
                <a16:creationId xmlns:a16="http://schemas.microsoft.com/office/drawing/2014/main" id="{C3D2CE0C-632C-A168-99A3-246883C8C6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  <a:pPr/>
              <a:t>11</a:t>
            </a:fld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9CB3D14-AE96-CE11-0E58-39DC3FA6FB24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91001" y="1314964"/>
            <a:ext cx="1546694" cy="1546694"/>
          </a:xfrm>
          <a:prstGeom prst="ellipse">
            <a:avLst/>
          </a:prstGeom>
          <a:ln w="76200"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5364136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FE3408-853E-6C1C-34A0-9CADB3C251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7E563AE3-FF07-4573-D08F-14D75320C26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软件优势</a:t>
            </a:r>
            <a:endParaRPr lang="zh-CN" altLang="en-US" b="0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66A4961-8A3F-9C95-B240-849A5B9EBEA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63076" y="1492148"/>
            <a:ext cx="6448250" cy="4719081"/>
          </a:xfrm>
        </p:spPr>
        <p:txBody>
          <a:bodyPr/>
          <a:lstStyle/>
          <a:p>
            <a:r>
              <a:rPr lang="zh-CN" altLang="en-US" sz="2800" dirty="0">
                <a:solidFill>
                  <a:srgbClr val="A62038"/>
                </a:solidFill>
              </a:rPr>
              <a:t>兼顾开发效率与运行性能</a:t>
            </a:r>
            <a:endParaRPr lang="zh-CN" altLang="en-US" sz="2800" b="0" dirty="0">
              <a:solidFill>
                <a:srgbClr val="A62038"/>
              </a:solidFill>
            </a:endParaRPr>
          </a:p>
          <a:p>
            <a:pPr lvl="1"/>
            <a:r>
              <a:rPr lang="zh-CN" altLang="en-US" sz="2000" dirty="0">
                <a:solidFill>
                  <a:schemeClr val="bg2">
                    <a:lumMod val="75000"/>
                  </a:schemeClr>
                </a:solidFill>
              </a:rPr>
              <a:t>前端采用组件化开发，后端支持并发响应优化，为将来模型</a:t>
            </a:r>
            <a:r>
              <a:rPr lang="zh-CN" altLang="en-US" sz="2000" b="1" dirty="0">
                <a:solidFill>
                  <a:srgbClr val="404040"/>
                </a:solidFill>
              </a:rPr>
              <a:t>并行调用</a:t>
            </a:r>
            <a:r>
              <a:rPr lang="zh-CN" altLang="en-US" sz="2000" dirty="0">
                <a:solidFill>
                  <a:schemeClr val="bg2">
                    <a:lumMod val="75000"/>
                  </a:schemeClr>
                </a:solidFill>
              </a:rPr>
              <a:t>做好准备。</a:t>
            </a:r>
          </a:p>
          <a:p>
            <a:r>
              <a:rPr lang="zh-CN" altLang="en-US" sz="2800" dirty="0">
                <a:solidFill>
                  <a:srgbClr val="A62038"/>
                </a:solidFill>
              </a:rPr>
              <a:t>支持内容合规与审核机制</a:t>
            </a:r>
            <a:endParaRPr lang="zh-CN" altLang="en-US" sz="2800" b="0" dirty="0">
              <a:solidFill>
                <a:srgbClr val="A62038"/>
              </a:solidFill>
            </a:endParaRPr>
          </a:p>
          <a:p>
            <a:pPr lvl="1"/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平台具备自动违规内容过滤与版权检测能力，</a:t>
            </a:r>
            <a:r>
              <a:rPr lang="zh-CN" altLang="en-US" sz="2000" b="1" dirty="0">
                <a:solidFill>
                  <a:srgbClr val="404040"/>
                </a:solidFill>
              </a:rPr>
              <a:t>降低</a:t>
            </a:r>
            <a:r>
              <a:rPr lang="pt-BR" altLang="zh-CN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AI</a:t>
            </a:r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生成内容</a:t>
            </a:r>
            <a:r>
              <a:rPr lang="zh-CN" altLang="en-US" sz="2000" b="1" dirty="0">
                <a:solidFill>
                  <a:srgbClr val="404040"/>
                </a:solidFill>
              </a:rPr>
              <a:t>合规风险</a:t>
            </a:r>
            <a:r>
              <a:rPr lang="zh-CN" altLang="en-US" sz="2000" dirty="0"/>
              <a:t>。 </a:t>
            </a:r>
          </a:p>
          <a:p>
            <a:pPr>
              <a:buFont typeface="Wingdings" panose="05000000000000000000" charset="0"/>
              <a:buChar char="p"/>
            </a:pPr>
            <a:r>
              <a:rPr lang="zh-CN" altLang="en-US" sz="2800" dirty="0">
                <a:solidFill>
                  <a:srgbClr val="A62038"/>
                </a:solidFill>
                <a:sym typeface="+mn-ea"/>
              </a:rPr>
              <a:t>面向未来的拓展架构</a:t>
            </a:r>
            <a:endParaRPr lang="zh-CN" altLang="en-US" sz="2800" b="0" dirty="0">
              <a:solidFill>
                <a:srgbClr val="A62038"/>
              </a:solidFill>
            </a:endParaRPr>
          </a:p>
          <a:p>
            <a:pPr lvl="1"/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平台架构预留</a:t>
            </a:r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3</a:t>
            </a:r>
            <a:r>
              <a:rPr lang="pt-BR" altLang="zh-CN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</a:t>
            </a:r>
            <a:r>
              <a:rPr lang="zh-CN" altLang="pt-BR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、</a:t>
            </a:r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视频生成接口，采用模块化设计，具备良好的</a:t>
            </a:r>
            <a:r>
              <a:rPr lang="zh-CN" altLang="en-US" sz="2000" b="1" dirty="0">
                <a:solidFill>
                  <a:srgbClr val="404040"/>
                </a:solidFill>
              </a:rPr>
              <a:t>可扩展性与可维护性</a:t>
            </a:r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。</a:t>
            </a:r>
          </a:p>
          <a:p>
            <a:pPr lvl="0">
              <a:buFont typeface="Wingdings" panose="05000000000000000000" charset="0"/>
              <a:buChar char="p"/>
            </a:pP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D76353C-C640-FA43-8A52-6CF540D31A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  <a:pPr/>
              <a:t>12</a:t>
            </a:fld>
            <a:endParaRPr lang="zh-CN" altLang="en-US"/>
          </a:p>
        </p:txBody>
      </p:sp>
      <p:pic>
        <p:nvPicPr>
          <p:cNvPr id="6" name="图片 5" descr="几个人在桌子前&#10;&#10;AI 生成的内容可能不正确。">
            <a:extLst>
              <a:ext uri="{FF2B5EF4-FFF2-40B4-BE49-F238E27FC236}">
                <a16:creationId xmlns:a16="http://schemas.microsoft.com/office/drawing/2014/main" id="{EDF606D2-95ED-2937-5BFF-AEEB674AE5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29" b="3008"/>
          <a:stretch>
            <a:fillRect/>
          </a:stretch>
        </p:blipFill>
        <p:spPr>
          <a:xfrm>
            <a:off x="7312522" y="837127"/>
            <a:ext cx="4409242" cy="5846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5361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340740-95AF-927A-F350-9D803E4F79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B939AE2B-D29F-1AFF-541D-7C6C7BE6551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竞品分析</a:t>
            </a:r>
            <a:endParaRPr lang="zh-CN" altLang="en-US" b="0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3CCD077-FF0B-D9E2-CF49-F0ABC18965A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0610" y="1157463"/>
            <a:ext cx="5387782" cy="4765791"/>
          </a:xfrm>
        </p:spPr>
        <p:txBody>
          <a:bodyPr/>
          <a:lstStyle/>
          <a:p>
            <a:r>
              <a:rPr lang="pt-BR" altLang="zh-CN" sz="2800" dirty="0" err="1">
                <a:solidFill>
                  <a:srgbClr val="A62038"/>
                </a:solidFill>
              </a:rPr>
              <a:t>Runway</a:t>
            </a:r>
            <a:r>
              <a:rPr lang="pt-BR" altLang="zh-CN" sz="2800" dirty="0">
                <a:solidFill>
                  <a:srgbClr val="A62038"/>
                </a:solidFill>
              </a:rPr>
              <a:t> ML</a:t>
            </a:r>
            <a:endParaRPr lang="zh-CN" altLang="en-US" sz="2800" b="0" dirty="0">
              <a:solidFill>
                <a:srgbClr val="A62038"/>
              </a:solidFill>
            </a:endParaRPr>
          </a:p>
          <a:p>
            <a:pPr lvl="1"/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提供文生视频、图生视频等多种</a:t>
            </a:r>
            <a:r>
              <a:rPr lang="pt-BR" altLang="zh-CN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AI</a:t>
            </a:r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创作工具，功能全面但</a:t>
            </a:r>
            <a:r>
              <a:rPr lang="zh-CN" altLang="en-US" sz="2000" b="1" dirty="0">
                <a:solidFill>
                  <a:schemeClr val="tx1"/>
                </a:solidFill>
              </a:rPr>
              <a:t>价格较高</a:t>
            </a:r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。 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3F9B03F-6E27-CD7D-B574-B2A52D17F3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  <a:pPr/>
              <a:t>13</a:t>
            </a:fld>
            <a:endParaRPr lang="zh-CN" altLang="en-US"/>
          </a:p>
        </p:txBody>
      </p:sp>
      <p:sp>
        <p:nvSpPr>
          <p:cNvPr id="5" name="文本占位符 2">
            <a:extLst>
              <a:ext uri="{FF2B5EF4-FFF2-40B4-BE49-F238E27FC236}">
                <a16:creationId xmlns:a16="http://schemas.microsoft.com/office/drawing/2014/main" id="{C8F54110-EC73-EEAC-A93A-0F3092802CB1}"/>
              </a:ext>
            </a:extLst>
          </p:cNvPr>
          <p:cNvSpPr txBox="1">
            <a:spLocks/>
          </p:cNvSpPr>
          <p:nvPr/>
        </p:nvSpPr>
        <p:spPr>
          <a:xfrm>
            <a:off x="6096000" y="1157462"/>
            <a:ext cx="5387782" cy="4765791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p"/>
              <a:defRPr sz="2400" b="1" kern="1200" spc="3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2400" kern="1200" spc="3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2000" kern="1200" spc="3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800" kern="1200" spc="3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800" kern="1200" spc="3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altLang="zh-CN" sz="2800" dirty="0">
                <a:solidFill>
                  <a:srgbClr val="A62038"/>
                </a:solidFill>
              </a:rPr>
              <a:t>Playground AI</a:t>
            </a:r>
            <a:endParaRPr lang="zh-CN" altLang="en-US" sz="2800" b="0" dirty="0">
              <a:solidFill>
                <a:srgbClr val="A62038"/>
              </a:solidFill>
            </a:endParaRPr>
          </a:p>
          <a:p>
            <a:pPr lvl="1"/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免费的文生图平台，支持多个开源模型，但</a:t>
            </a:r>
            <a:r>
              <a:rPr lang="zh-CN" altLang="en-US" sz="2000" b="1" dirty="0">
                <a:solidFill>
                  <a:schemeClr val="tx1"/>
                </a:solidFill>
              </a:rPr>
              <a:t>功能单一</a:t>
            </a:r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。</a:t>
            </a:r>
          </a:p>
          <a:p>
            <a:pPr lvl="1"/>
            <a:endParaRPr lang="zh-CN" alt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9" name="图片 8" descr="图形用户界面, 文本&#10;&#10;AI 生成的内容可能不正确。">
            <a:extLst>
              <a:ext uri="{FF2B5EF4-FFF2-40B4-BE49-F238E27FC236}">
                <a16:creationId xmlns:a16="http://schemas.microsoft.com/office/drawing/2014/main" id="{9A65B8DD-68FC-5AFF-B9E0-964E2B1FC9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867" y="2999232"/>
            <a:ext cx="5160037" cy="2924021"/>
          </a:xfrm>
          <a:prstGeom prst="rect">
            <a:avLst/>
          </a:prstGeom>
        </p:spPr>
      </p:pic>
      <p:pic>
        <p:nvPicPr>
          <p:cNvPr id="11" name="图片 10" descr="图形用户界面, 应用程序&#10;&#10;AI 生成的内容可能不正确。">
            <a:extLst>
              <a:ext uri="{FF2B5EF4-FFF2-40B4-BE49-F238E27FC236}">
                <a16:creationId xmlns:a16="http://schemas.microsoft.com/office/drawing/2014/main" id="{F0C6306D-694A-2A2B-E60D-745E4381C4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0721" y="2999232"/>
            <a:ext cx="5160037" cy="2924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3847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7056C7-1465-FC6A-BEFB-6B955BEED5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5BF02817-ACA9-E93B-4F42-43ABD0FE5F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zh-CN" altLang="en-US" sz="4000" dirty="0"/>
              <a:t>迭代评估报告概要情况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F52EDE5-241F-4389-1ABF-F218D53B251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defTabSz="457200">
              <a:lnSpc>
                <a:spcPct val="125000"/>
              </a:lnSpc>
            </a:pPr>
            <a:endParaRPr lang="zh-CN" altLang="en-US" sz="18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D456A047-F9AC-F65B-6AE1-3CDD255308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  <a:pPr/>
              <a:t>14</a:t>
            </a:fld>
            <a:endParaRPr lang="zh-CN" altLang="en-US"/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083F35FC-5EC0-A933-89EA-056E200FC9DD}"/>
              </a:ext>
            </a:extLst>
          </p:cNvPr>
          <p:cNvCxnSpPr>
            <a:cxnSpLocks/>
          </p:cNvCxnSpPr>
          <p:nvPr/>
        </p:nvCxnSpPr>
        <p:spPr>
          <a:xfrm>
            <a:off x="1155223" y="1859603"/>
            <a:ext cx="116664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bject 602">
            <a:extLst>
              <a:ext uri="{FF2B5EF4-FFF2-40B4-BE49-F238E27FC236}">
                <a16:creationId xmlns:a16="http://schemas.microsoft.com/office/drawing/2014/main" id="{B955EC8E-72ED-4BEF-591A-5FAE46D7659E}"/>
              </a:ext>
            </a:extLst>
          </p:cNvPr>
          <p:cNvSpPr txBox="1"/>
          <p:nvPr/>
        </p:nvSpPr>
        <p:spPr>
          <a:xfrm>
            <a:off x="342900" y="862931"/>
            <a:ext cx="3408525" cy="2107268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zh-CN" sz="13100" b="1" i="0" dirty="0">
                <a:gradFill flip="none" rotWithShape="1">
                  <a:gsLst>
                    <a:gs pos="0">
                      <a:srgbClr val="D7C1A9"/>
                    </a:gs>
                    <a:gs pos="74418">
                      <a:srgbClr val="D7C1A9">
                        <a:alpha val="0"/>
                      </a:srgbClr>
                    </a:gs>
                  </a:gsLst>
                  <a:lin ang="5400000"/>
                </a:gradFill>
                <a:latin typeface="+mj-ea"/>
                <a:ea typeface="+mj-ea"/>
              </a:rPr>
              <a:t>0</a:t>
            </a:r>
            <a:r>
              <a:rPr lang="en-US" altLang="zh-CN" sz="13100" b="1" dirty="0">
                <a:gradFill flip="none" rotWithShape="1">
                  <a:gsLst>
                    <a:gs pos="0">
                      <a:srgbClr val="D7C1A9"/>
                    </a:gs>
                    <a:gs pos="74418">
                      <a:srgbClr val="D7C1A9">
                        <a:alpha val="0"/>
                      </a:srgbClr>
                    </a:gs>
                  </a:gsLst>
                  <a:lin ang="5400000"/>
                </a:gradFill>
                <a:latin typeface="+mj-ea"/>
                <a:ea typeface="+mj-ea"/>
              </a:rPr>
              <a:t>5</a:t>
            </a:r>
            <a:endParaRPr lang="zh-CN" altLang="en-US" sz="1000" b="1" dirty="0">
              <a:latin typeface="+mj-ea"/>
              <a:ea typeface="+mj-ea"/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CFB48921-4F0A-2703-E526-49431BE18A87}"/>
              </a:ext>
            </a:extLst>
          </p:cNvPr>
          <p:cNvSpPr/>
          <p:nvPr/>
        </p:nvSpPr>
        <p:spPr>
          <a:xfrm>
            <a:off x="807085" y="2801162"/>
            <a:ext cx="48019" cy="845952"/>
          </a:xfrm>
          <a:prstGeom prst="roundRect">
            <a:avLst>
              <a:gd name="adj" fmla="val 50000"/>
            </a:avLst>
          </a:prstGeom>
          <a:solidFill>
            <a:schemeClr val="bg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57811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6F16F3-BDAC-CFB4-3285-A766EEEA38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EADF427-949C-60A3-121C-B4095AA4E05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概要情况</a:t>
            </a:r>
            <a:endParaRPr lang="zh-CN" altLang="en-US" b="0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DA62573-FE16-1B76-A52E-5F2E8888A47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8872" y="1051965"/>
            <a:ext cx="8464439" cy="5542611"/>
          </a:xfrm>
        </p:spPr>
        <p:txBody>
          <a:bodyPr/>
          <a:lstStyle/>
          <a:p>
            <a:r>
              <a:rPr lang="zh-CN" altLang="en-US" dirty="0"/>
              <a:t>完成情况：</a:t>
            </a:r>
          </a:p>
          <a:p>
            <a:pPr lvl="1"/>
            <a:r>
              <a:rPr lang="zh-CN" altLang="en-US" sz="2000" dirty="0"/>
              <a:t>文档与原型开发基本</a:t>
            </a:r>
            <a:r>
              <a:rPr lang="zh-CN" altLang="en-US" sz="2000" b="1" dirty="0">
                <a:solidFill>
                  <a:srgbClr val="A62038"/>
                </a:solidFill>
              </a:rPr>
              <a:t>按时完成</a:t>
            </a:r>
            <a:r>
              <a:rPr lang="zh-CN" altLang="en-US" sz="2000" dirty="0"/>
              <a:t>，云服务已搭建</a:t>
            </a:r>
          </a:p>
          <a:p>
            <a:r>
              <a:rPr lang="zh-CN" altLang="en-US" dirty="0"/>
              <a:t>评审与测试：</a:t>
            </a:r>
          </a:p>
          <a:p>
            <a:pPr lvl="1"/>
            <a:r>
              <a:rPr lang="zh-CN" altLang="en-US" sz="2000" dirty="0"/>
              <a:t>第一次评审发现文档不规范，返工修正</a:t>
            </a:r>
          </a:p>
          <a:p>
            <a:pPr lvl="1"/>
            <a:r>
              <a:rPr lang="pt-BR" altLang="zh-CN" sz="2000" dirty="0"/>
              <a:t>Web</a:t>
            </a:r>
            <a:r>
              <a:rPr lang="zh-CN" altLang="en-US" sz="2000" dirty="0"/>
              <a:t>界面交互不合理，需增强易用性</a:t>
            </a:r>
          </a:p>
          <a:p>
            <a:pPr lvl="1"/>
            <a:r>
              <a:rPr lang="zh-CN" altLang="en-US" sz="2000" dirty="0"/>
              <a:t>第二次评审基本通过，</a:t>
            </a:r>
            <a:r>
              <a:rPr lang="pt-BR" altLang="zh-CN" sz="2000" dirty="0"/>
              <a:t>App</a:t>
            </a:r>
            <a:r>
              <a:rPr lang="zh-CN" altLang="pt-BR" sz="2000" dirty="0"/>
              <a:t>端</a:t>
            </a:r>
            <a:r>
              <a:rPr lang="zh-CN" altLang="en-US" sz="2000" dirty="0"/>
              <a:t>响应需继续完善</a:t>
            </a:r>
          </a:p>
          <a:p>
            <a:r>
              <a:rPr lang="zh-CN" altLang="en-US" dirty="0"/>
              <a:t>经验总结：</a:t>
            </a:r>
          </a:p>
          <a:p>
            <a:pPr lvl="1"/>
            <a:r>
              <a:rPr lang="zh-CN" altLang="en-US" sz="2000" dirty="0"/>
              <a:t>多轮评审机制 → 保障开发质量</a:t>
            </a:r>
            <a:endParaRPr lang="en-US" altLang="zh-CN" sz="2000" dirty="0"/>
          </a:p>
          <a:p>
            <a:pPr lvl="1"/>
            <a:r>
              <a:rPr lang="zh-CN" altLang="en-US" sz="2000" dirty="0"/>
              <a:t>用户视角评审 → 强化界面实用性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2EECFB6-9745-FD2D-F346-174FE7C0E4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  <a:pPr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798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4542EF4-2CD2-414F-BB8A-5F063B66913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5160" y="2667000"/>
            <a:ext cx="7054894" cy="1066800"/>
          </a:xfrm>
        </p:spPr>
        <p:txBody>
          <a:bodyPr/>
          <a:lstStyle/>
          <a:p>
            <a:pPr algn="ctr"/>
            <a:r>
              <a:rPr lang="zh-CN" altLang="en-US" sz="6600" dirty="0"/>
              <a:t>感谢您的关注</a:t>
            </a:r>
            <a:endParaRPr lang="en-US" altLang="zh-CN" sz="6600" dirty="0"/>
          </a:p>
          <a:p>
            <a:pPr algn="ctr"/>
            <a:r>
              <a:rPr lang="en-US" altLang="zh-CN" sz="3600" b="0" dirty="0"/>
              <a:t>THANK YOU</a:t>
            </a:r>
            <a:endParaRPr lang="zh-CN" altLang="en-US" sz="3600" b="0" dirty="0"/>
          </a:p>
        </p:txBody>
      </p:sp>
    </p:spTree>
    <p:extLst>
      <p:ext uri="{BB962C8B-B14F-4D97-AF65-F5344CB8AC3E}">
        <p14:creationId xmlns:p14="http://schemas.microsoft.com/office/powerpoint/2010/main" val="38940373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8BD7089E-3315-4B96-960F-ECAEA8D18ECB}"/>
              </a:ext>
            </a:extLst>
          </p:cNvPr>
          <p:cNvSpPr/>
          <p:nvPr/>
        </p:nvSpPr>
        <p:spPr>
          <a:xfrm>
            <a:off x="5253478" y="886689"/>
            <a:ext cx="5809673" cy="55066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2D11C22E-7FDD-4818-B3D9-F8B05A8EC72D}"/>
              </a:ext>
            </a:extLst>
          </p:cNvPr>
          <p:cNvSpPr/>
          <p:nvPr/>
        </p:nvSpPr>
        <p:spPr>
          <a:xfrm>
            <a:off x="5253478" y="1768123"/>
            <a:ext cx="5809673" cy="55066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1BB77A1C-41F6-4D69-80FE-86E7AC6FB3AA}"/>
              </a:ext>
            </a:extLst>
          </p:cNvPr>
          <p:cNvSpPr/>
          <p:nvPr/>
        </p:nvSpPr>
        <p:spPr>
          <a:xfrm>
            <a:off x="5253478" y="2649557"/>
            <a:ext cx="5809673" cy="55066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45142DB3-BF74-4859-ABE5-06B5C4D07F12}"/>
              </a:ext>
            </a:extLst>
          </p:cNvPr>
          <p:cNvSpPr/>
          <p:nvPr/>
        </p:nvSpPr>
        <p:spPr>
          <a:xfrm>
            <a:off x="5253478" y="3530991"/>
            <a:ext cx="5809673" cy="55066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33746FF6-107E-4EFC-92B5-0869F303474F}"/>
              </a:ext>
            </a:extLst>
          </p:cNvPr>
          <p:cNvSpPr/>
          <p:nvPr/>
        </p:nvSpPr>
        <p:spPr>
          <a:xfrm>
            <a:off x="5253478" y="4412425"/>
            <a:ext cx="5809673" cy="55066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Object 205">
            <a:extLst>
              <a:ext uri="{FF2B5EF4-FFF2-40B4-BE49-F238E27FC236}">
                <a16:creationId xmlns:a16="http://schemas.microsoft.com/office/drawing/2014/main" id="{3EA3E62A-1151-422E-A13B-82B6BCBD930C}"/>
              </a:ext>
            </a:extLst>
          </p:cNvPr>
          <p:cNvSpPr txBox="1"/>
          <p:nvPr/>
        </p:nvSpPr>
        <p:spPr>
          <a:xfrm>
            <a:off x="5565457" y="3584481"/>
            <a:ext cx="5438189" cy="457200"/>
          </a:xfrm>
          <a:prstGeom prst="rect">
            <a:avLst/>
          </a:prstGeom>
        </p:spPr>
        <p:txBody>
          <a:bodyPr vert="horz" rtlCol="0" anchor="ctr" anchorCtr="0">
            <a:noAutofit/>
          </a:bodyPr>
          <a:lstStyle/>
          <a:p>
            <a:pPr defTabSz="457200"/>
            <a:r>
              <a:rPr lang="zh-CN" altLang="en-US" sz="3000" spc="300" dirty="0">
                <a:solidFill>
                  <a:srgbClr val="A620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第四部分 软件优点</a:t>
            </a:r>
          </a:p>
        </p:txBody>
      </p:sp>
      <p:sp>
        <p:nvSpPr>
          <p:cNvPr id="5" name="Object 207">
            <a:extLst>
              <a:ext uri="{FF2B5EF4-FFF2-40B4-BE49-F238E27FC236}">
                <a16:creationId xmlns:a16="http://schemas.microsoft.com/office/drawing/2014/main" id="{1FE7D1AB-0F6A-4246-AA09-AD6DF02621F6}"/>
              </a:ext>
            </a:extLst>
          </p:cNvPr>
          <p:cNvSpPr txBox="1"/>
          <p:nvPr/>
        </p:nvSpPr>
        <p:spPr>
          <a:xfrm>
            <a:off x="5540058" y="1827821"/>
            <a:ext cx="5463589" cy="457200"/>
          </a:xfrm>
          <a:prstGeom prst="rect">
            <a:avLst/>
          </a:prstGeom>
        </p:spPr>
        <p:txBody>
          <a:bodyPr vert="horz" rtlCol="0" anchor="ctr" anchorCtr="0">
            <a:noAutofit/>
          </a:bodyPr>
          <a:lstStyle/>
          <a:p>
            <a:pPr defTabSz="457200"/>
            <a:r>
              <a:rPr lang="zh-CN" altLang="en-US" sz="3000" spc="300" dirty="0">
                <a:solidFill>
                  <a:srgbClr val="A620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第二部分 软件价值</a:t>
            </a:r>
          </a:p>
        </p:txBody>
      </p:sp>
      <p:sp>
        <p:nvSpPr>
          <p:cNvPr id="7" name="Object 209">
            <a:extLst>
              <a:ext uri="{FF2B5EF4-FFF2-40B4-BE49-F238E27FC236}">
                <a16:creationId xmlns:a16="http://schemas.microsoft.com/office/drawing/2014/main" id="{560C5A8C-9FCB-43B5-9294-427E97E12054}"/>
              </a:ext>
            </a:extLst>
          </p:cNvPr>
          <p:cNvSpPr txBox="1"/>
          <p:nvPr/>
        </p:nvSpPr>
        <p:spPr>
          <a:xfrm>
            <a:off x="5533707" y="949491"/>
            <a:ext cx="5469940" cy="457200"/>
          </a:xfrm>
          <a:prstGeom prst="rect">
            <a:avLst/>
          </a:prstGeom>
        </p:spPr>
        <p:txBody>
          <a:bodyPr vert="horz" rtlCol="0" anchor="ctr" anchorCtr="0">
            <a:noAutofit/>
          </a:bodyPr>
          <a:lstStyle/>
          <a:p>
            <a:pPr defTabSz="457200"/>
            <a:r>
              <a:rPr lang="zh-CN" altLang="en-US" sz="3000" spc="300" dirty="0">
                <a:solidFill>
                  <a:srgbClr val="A620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第一部分 界面原型</a:t>
            </a:r>
            <a:endParaRPr lang="zh-CN" altLang="en-US" sz="900" spc="300" dirty="0">
              <a:solidFill>
                <a:srgbClr val="A6203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Object 205">
            <a:extLst>
              <a:ext uri="{FF2B5EF4-FFF2-40B4-BE49-F238E27FC236}">
                <a16:creationId xmlns:a16="http://schemas.microsoft.com/office/drawing/2014/main" id="{11BDC666-5144-4369-8219-ACB373001255}"/>
              </a:ext>
            </a:extLst>
          </p:cNvPr>
          <p:cNvSpPr txBox="1"/>
          <p:nvPr/>
        </p:nvSpPr>
        <p:spPr>
          <a:xfrm>
            <a:off x="5565457" y="2706151"/>
            <a:ext cx="5438189" cy="457200"/>
          </a:xfrm>
          <a:prstGeom prst="rect">
            <a:avLst/>
          </a:prstGeom>
        </p:spPr>
        <p:txBody>
          <a:bodyPr vert="horz" rtlCol="0" anchor="ctr" anchorCtr="0">
            <a:noAutofit/>
          </a:bodyPr>
          <a:lstStyle/>
          <a:p>
            <a:pPr defTabSz="457200"/>
            <a:r>
              <a:rPr lang="zh-CN" altLang="en-US" sz="3000" spc="300" dirty="0">
                <a:solidFill>
                  <a:srgbClr val="A620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第三部分 软件特性</a:t>
            </a:r>
          </a:p>
        </p:txBody>
      </p:sp>
      <p:sp>
        <p:nvSpPr>
          <p:cNvPr id="10" name="灯片编号占位符 9">
            <a:extLst>
              <a:ext uri="{FF2B5EF4-FFF2-40B4-BE49-F238E27FC236}">
                <a16:creationId xmlns:a16="http://schemas.microsoft.com/office/drawing/2014/main" id="{F7F15BD3-F4F6-4459-8BDF-DE4BA0C320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  <a:pPr/>
              <a:t>2</a:t>
            </a:fld>
            <a:endParaRPr lang="zh-CN" altLang="en-US"/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B8A4AE2A-A60A-421E-A69D-DBA4B4DB09EC}"/>
              </a:ext>
            </a:extLst>
          </p:cNvPr>
          <p:cNvCxnSpPr/>
          <p:nvPr/>
        </p:nvCxnSpPr>
        <p:spPr>
          <a:xfrm>
            <a:off x="978420" y="2566566"/>
            <a:ext cx="1485829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06881802-E497-4552-800C-C783B9706327}"/>
              </a:ext>
            </a:extLst>
          </p:cNvPr>
          <p:cNvSpPr/>
          <p:nvPr/>
        </p:nvSpPr>
        <p:spPr>
          <a:xfrm>
            <a:off x="978420" y="2505046"/>
            <a:ext cx="1485830" cy="45719"/>
          </a:xfrm>
          <a:prstGeom prst="roundRect">
            <a:avLst>
              <a:gd name="adj" fmla="val 0"/>
            </a:avLst>
          </a:prstGeom>
          <a:solidFill>
            <a:schemeClr val="bg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Object 205">
            <a:extLst>
              <a:ext uri="{FF2B5EF4-FFF2-40B4-BE49-F238E27FC236}">
                <a16:creationId xmlns:a16="http://schemas.microsoft.com/office/drawing/2014/main" id="{491F623A-B652-4263-92AE-203410D2ACF2}"/>
              </a:ext>
            </a:extLst>
          </p:cNvPr>
          <p:cNvSpPr txBox="1"/>
          <p:nvPr/>
        </p:nvSpPr>
        <p:spPr>
          <a:xfrm>
            <a:off x="5565457" y="4462811"/>
            <a:ext cx="5438189" cy="457200"/>
          </a:xfrm>
          <a:prstGeom prst="rect">
            <a:avLst/>
          </a:prstGeom>
        </p:spPr>
        <p:txBody>
          <a:bodyPr vert="horz" rtlCol="0" anchor="ctr" anchorCtr="0">
            <a:noAutofit/>
          </a:bodyPr>
          <a:lstStyle/>
          <a:p>
            <a:pPr defTabSz="457200"/>
            <a:r>
              <a:rPr lang="zh-CN" altLang="en-US" sz="3000" spc="300" dirty="0">
                <a:solidFill>
                  <a:srgbClr val="A620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第五部分 评估概要</a:t>
            </a:r>
          </a:p>
        </p:txBody>
      </p:sp>
      <p:sp>
        <p:nvSpPr>
          <p:cNvPr id="21" name="Object 205">
            <a:extLst>
              <a:ext uri="{FF2B5EF4-FFF2-40B4-BE49-F238E27FC236}">
                <a16:creationId xmlns:a16="http://schemas.microsoft.com/office/drawing/2014/main" id="{83E6D62E-37CD-4CF4-BE89-D16CBC2076B2}"/>
              </a:ext>
            </a:extLst>
          </p:cNvPr>
          <p:cNvSpPr txBox="1"/>
          <p:nvPr/>
        </p:nvSpPr>
        <p:spPr>
          <a:xfrm>
            <a:off x="4326361" y="3584481"/>
            <a:ext cx="1147841" cy="457200"/>
          </a:xfrm>
          <a:prstGeom prst="rect">
            <a:avLst/>
          </a:prstGeom>
        </p:spPr>
        <p:txBody>
          <a:bodyPr vert="horz" rtlCol="0" anchor="ctr" anchorCtr="0">
            <a:noAutofit/>
          </a:bodyPr>
          <a:lstStyle/>
          <a:p>
            <a:pPr defTabSz="457200"/>
            <a:r>
              <a:rPr lang="en-US" altLang="zh-CN" sz="3000" spc="300" dirty="0">
                <a:solidFill>
                  <a:srgbClr val="E0CFB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  <a:r>
              <a:rPr lang="en-US" altLang="zh-CN" sz="3000" spc="3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endParaRPr lang="zh-CN" altLang="en-US" sz="3000" spc="3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Object 207">
            <a:extLst>
              <a:ext uri="{FF2B5EF4-FFF2-40B4-BE49-F238E27FC236}">
                <a16:creationId xmlns:a16="http://schemas.microsoft.com/office/drawing/2014/main" id="{FBAA75F7-69FB-4F4B-85AE-5CD9EF74E8F8}"/>
              </a:ext>
            </a:extLst>
          </p:cNvPr>
          <p:cNvSpPr txBox="1"/>
          <p:nvPr/>
        </p:nvSpPr>
        <p:spPr>
          <a:xfrm>
            <a:off x="4300963" y="1827821"/>
            <a:ext cx="1153202" cy="457200"/>
          </a:xfrm>
          <a:prstGeom prst="rect">
            <a:avLst/>
          </a:prstGeom>
        </p:spPr>
        <p:txBody>
          <a:bodyPr vert="horz" rtlCol="0" anchor="ctr" anchorCtr="0">
            <a:noAutofit/>
          </a:bodyPr>
          <a:lstStyle/>
          <a:p>
            <a:pPr defTabSz="457200"/>
            <a:r>
              <a:rPr lang="en-US" altLang="zh-CN" sz="3000" spc="300" dirty="0">
                <a:solidFill>
                  <a:srgbClr val="E0CFB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r>
              <a:rPr lang="en-US" altLang="zh-CN" sz="3000" spc="3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endParaRPr lang="zh-CN" altLang="en-US" sz="3000" spc="3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Object 209">
            <a:extLst>
              <a:ext uri="{FF2B5EF4-FFF2-40B4-BE49-F238E27FC236}">
                <a16:creationId xmlns:a16="http://schemas.microsoft.com/office/drawing/2014/main" id="{2A9D0054-DAD4-4056-8042-121392405274}"/>
              </a:ext>
            </a:extLst>
          </p:cNvPr>
          <p:cNvSpPr txBox="1"/>
          <p:nvPr/>
        </p:nvSpPr>
        <p:spPr>
          <a:xfrm>
            <a:off x="4294611" y="949491"/>
            <a:ext cx="1154543" cy="457200"/>
          </a:xfrm>
          <a:prstGeom prst="rect">
            <a:avLst/>
          </a:prstGeom>
        </p:spPr>
        <p:txBody>
          <a:bodyPr vert="horz" rtlCol="0" anchor="ctr" anchorCtr="0">
            <a:noAutofit/>
          </a:bodyPr>
          <a:lstStyle/>
          <a:p>
            <a:pPr defTabSz="457200"/>
            <a:r>
              <a:rPr lang="en-US" altLang="zh-CN" sz="3000" spc="300" dirty="0">
                <a:solidFill>
                  <a:srgbClr val="E0CFB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r>
              <a:rPr lang="en-US" altLang="zh-CN" sz="3000" spc="3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endParaRPr lang="zh-CN" altLang="en-US" sz="900" spc="3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Object 205">
            <a:extLst>
              <a:ext uri="{FF2B5EF4-FFF2-40B4-BE49-F238E27FC236}">
                <a16:creationId xmlns:a16="http://schemas.microsoft.com/office/drawing/2014/main" id="{6067945F-723D-4B73-BBDE-3EE5D212FF62}"/>
              </a:ext>
            </a:extLst>
          </p:cNvPr>
          <p:cNvSpPr txBox="1"/>
          <p:nvPr/>
        </p:nvSpPr>
        <p:spPr>
          <a:xfrm>
            <a:off x="4326361" y="2706151"/>
            <a:ext cx="1147841" cy="457200"/>
          </a:xfrm>
          <a:prstGeom prst="rect">
            <a:avLst/>
          </a:prstGeom>
        </p:spPr>
        <p:txBody>
          <a:bodyPr vert="horz" rtlCol="0" anchor="ctr" anchorCtr="0">
            <a:noAutofit/>
          </a:bodyPr>
          <a:lstStyle/>
          <a:p>
            <a:pPr defTabSz="457200"/>
            <a:r>
              <a:rPr lang="en-US" altLang="zh-CN" sz="3000" spc="300" dirty="0">
                <a:solidFill>
                  <a:srgbClr val="E0CFB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r>
              <a:rPr lang="en-US" altLang="zh-CN" sz="3000" spc="3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endParaRPr lang="zh-CN" altLang="en-US" sz="3000" spc="3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Object 205">
            <a:extLst>
              <a:ext uri="{FF2B5EF4-FFF2-40B4-BE49-F238E27FC236}">
                <a16:creationId xmlns:a16="http://schemas.microsoft.com/office/drawing/2014/main" id="{BF5437FA-D57B-47A1-A239-5BCDB75787D2}"/>
              </a:ext>
            </a:extLst>
          </p:cNvPr>
          <p:cNvSpPr txBox="1"/>
          <p:nvPr/>
        </p:nvSpPr>
        <p:spPr>
          <a:xfrm>
            <a:off x="4326361" y="4462811"/>
            <a:ext cx="1147841" cy="457200"/>
          </a:xfrm>
          <a:prstGeom prst="rect">
            <a:avLst/>
          </a:prstGeom>
        </p:spPr>
        <p:txBody>
          <a:bodyPr vert="horz" rtlCol="0" anchor="ctr" anchorCtr="0">
            <a:noAutofit/>
          </a:bodyPr>
          <a:lstStyle/>
          <a:p>
            <a:pPr defTabSz="457200"/>
            <a:r>
              <a:rPr lang="en-US" altLang="zh-CN" sz="3000" spc="300" dirty="0">
                <a:solidFill>
                  <a:srgbClr val="E0CFB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05</a:t>
            </a:r>
            <a:r>
              <a:rPr lang="en-US" altLang="zh-CN" sz="3000" spc="3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endParaRPr lang="zh-CN" altLang="en-US" sz="3000" spc="3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799772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571204DD-7793-44FC-A828-C9F2B4D60A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zh-CN" altLang="en-US" sz="4000" dirty="0"/>
              <a:t>界面原型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C3F5EE4E-D8E6-4A42-90C9-20D6EF6D485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defTabSz="457200">
              <a:lnSpc>
                <a:spcPct val="125000"/>
              </a:lnSpc>
            </a:pPr>
            <a:endParaRPr lang="zh-CN" altLang="en-US" sz="18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5DC901F-AE4A-44B4-9244-CC33B21809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  <a:pPr/>
              <a:t>3</a:t>
            </a:fld>
            <a:endParaRPr lang="zh-CN" altLang="en-US"/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A915BBA9-AB52-417C-91E8-D9CE8EDDD7D6}"/>
              </a:ext>
            </a:extLst>
          </p:cNvPr>
          <p:cNvCxnSpPr>
            <a:cxnSpLocks/>
          </p:cNvCxnSpPr>
          <p:nvPr/>
        </p:nvCxnSpPr>
        <p:spPr>
          <a:xfrm>
            <a:off x="1155223" y="1859603"/>
            <a:ext cx="116664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bject 602">
            <a:extLst>
              <a:ext uri="{FF2B5EF4-FFF2-40B4-BE49-F238E27FC236}">
                <a16:creationId xmlns:a16="http://schemas.microsoft.com/office/drawing/2014/main" id="{F8649994-A32A-4DAA-B2EA-4B592D4732F2}"/>
              </a:ext>
            </a:extLst>
          </p:cNvPr>
          <p:cNvSpPr txBox="1"/>
          <p:nvPr/>
        </p:nvSpPr>
        <p:spPr>
          <a:xfrm>
            <a:off x="342900" y="862931"/>
            <a:ext cx="3408525" cy="2107268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zh-CN" sz="13100" b="1" i="0" dirty="0">
                <a:gradFill flip="none" rotWithShape="1">
                  <a:gsLst>
                    <a:gs pos="0">
                      <a:srgbClr val="D7C1A9"/>
                    </a:gs>
                    <a:gs pos="74418">
                      <a:srgbClr val="D7C1A9">
                        <a:alpha val="0"/>
                      </a:srgbClr>
                    </a:gs>
                  </a:gsLst>
                  <a:lin ang="5400000"/>
                </a:gradFill>
                <a:latin typeface="+mj-ea"/>
                <a:ea typeface="+mj-ea"/>
              </a:rPr>
              <a:t>0</a:t>
            </a:r>
            <a:r>
              <a:rPr lang="en-US" altLang="zh-CN" sz="13100" b="1" i="0" dirty="0">
                <a:gradFill flip="none" rotWithShape="1">
                  <a:gsLst>
                    <a:gs pos="0">
                      <a:srgbClr val="D7C1A9"/>
                    </a:gs>
                    <a:gs pos="74418">
                      <a:srgbClr val="D7C1A9">
                        <a:alpha val="0"/>
                      </a:srgbClr>
                    </a:gs>
                  </a:gsLst>
                  <a:lin ang="5400000"/>
                </a:gradFill>
                <a:latin typeface="+mj-ea"/>
                <a:ea typeface="+mj-ea"/>
              </a:rPr>
              <a:t>1</a:t>
            </a:r>
            <a:endParaRPr lang="zh-CN" altLang="en-US" sz="1000" b="1" dirty="0">
              <a:latin typeface="+mj-ea"/>
              <a:ea typeface="+mj-ea"/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EE8C7664-3B9B-4BC2-9CE3-4043AFE9B5DF}"/>
              </a:ext>
            </a:extLst>
          </p:cNvPr>
          <p:cNvSpPr/>
          <p:nvPr/>
        </p:nvSpPr>
        <p:spPr>
          <a:xfrm>
            <a:off x="807085" y="2801162"/>
            <a:ext cx="48019" cy="845952"/>
          </a:xfrm>
          <a:prstGeom prst="roundRect">
            <a:avLst>
              <a:gd name="adj" fmla="val 50000"/>
            </a:avLst>
          </a:prstGeom>
          <a:solidFill>
            <a:schemeClr val="bg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63589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D43702-5D74-1576-61DB-605FBE4C58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C67D3CCA-DA96-42C5-2BE8-6C5B08C15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zh-CN" altLang="en-US" sz="4000" dirty="0"/>
              <a:t>软件的价值</a:t>
            </a:r>
            <a:r>
              <a:rPr lang="zh-CN" altLang="pt-BR" sz="4000" dirty="0"/>
              <a:t>（</a:t>
            </a:r>
            <a:r>
              <a:rPr lang="pt-BR" altLang="zh-CN" sz="4000" dirty="0" err="1"/>
              <a:t>Value</a:t>
            </a:r>
            <a:r>
              <a:rPr lang="zh-CN" altLang="pt-BR" sz="4000" dirty="0"/>
              <a:t>）</a:t>
            </a:r>
            <a:endParaRPr lang="zh-CN" altLang="en-US" sz="4000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B9867AE-6756-6C13-4A7F-811C952E3C4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defTabSz="457200">
              <a:lnSpc>
                <a:spcPct val="125000"/>
              </a:lnSpc>
            </a:pPr>
            <a:endParaRPr lang="zh-CN" altLang="en-US" sz="18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6EBCED16-37F8-F952-52B9-ECF64B4AE9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  <a:pPr/>
              <a:t>4</a:t>
            </a:fld>
            <a:endParaRPr lang="zh-CN" altLang="en-US"/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BE89F7C4-8A0C-0033-D4DF-C4298D536BBE}"/>
              </a:ext>
            </a:extLst>
          </p:cNvPr>
          <p:cNvCxnSpPr>
            <a:cxnSpLocks/>
          </p:cNvCxnSpPr>
          <p:nvPr/>
        </p:nvCxnSpPr>
        <p:spPr>
          <a:xfrm>
            <a:off x="1155223" y="1859603"/>
            <a:ext cx="116664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bject 602">
            <a:extLst>
              <a:ext uri="{FF2B5EF4-FFF2-40B4-BE49-F238E27FC236}">
                <a16:creationId xmlns:a16="http://schemas.microsoft.com/office/drawing/2014/main" id="{4E30BAA6-A2F4-36A6-FDC0-0487A7D87BF3}"/>
              </a:ext>
            </a:extLst>
          </p:cNvPr>
          <p:cNvSpPr txBox="1"/>
          <p:nvPr/>
        </p:nvSpPr>
        <p:spPr>
          <a:xfrm>
            <a:off x="342900" y="862931"/>
            <a:ext cx="3408525" cy="2107268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zh-CN" sz="13100" b="1" i="0" dirty="0">
                <a:gradFill flip="none" rotWithShape="1">
                  <a:gsLst>
                    <a:gs pos="0">
                      <a:srgbClr val="D7C1A9"/>
                    </a:gs>
                    <a:gs pos="74418">
                      <a:srgbClr val="D7C1A9">
                        <a:alpha val="0"/>
                      </a:srgbClr>
                    </a:gs>
                  </a:gsLst>
                  <a:lin ang="5400000"/>
                </a:gradFill>
                <a:latin typeface="+mj-ea"/>
                <a:ea typeface="+mj-ea"/>
              </a:rPr>
              <a:t>0</a:t>
            </a:r>
            <a:r>
              <a:rPr lang="en-US" altLang="zh-CN" sz="13100" b="1" dirty="0">
                <a:gradFill flip="none" rotWithShape="1">
                  <a:gsLst>
                    <a:gs pos="0">
                      <a:srgbClr val="D7C1A9"/>
                    </a:gs>
                    <a:gs pos="74418">
                      <a:srgbClr val="D7C1A9">
                        <a:alpha val="0"/>
                      </a:srgbClr>
                    </a:gs>
                  </a:gsLst>
                  <a:lin ang="5400000"/>
                </a:gradFill>
                <a:latin typeface="+mj-ea"/>
                <a:ea typeface="+mj-ea"/>
              </a:rPr>
              <a:t>2</a:t>
            </a:r>
            <a:endParaRPr lang="zh-CN" altLang="en-US" sz="1000" b="1" dirty="0">
              <a:latin typeface="+mj-ea"/>
              <a:ea typeface="+mj-ea"/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E46042C7-8B75-7143-58CC-5DA72C35E7A4}"/>
              </a:ext>
            </a:extLst>
          </p:cNvPr>
          <p:cNvSpPr/>
          <p:nvPr/>
        </p:nvSpPr>
        <p:spPr>
          <a:xfrm>
            <a:off x="807085" y="2801162"/>
            <a:ext cx="48019" cy="845952"/>
          </a:xfrm>
          <a:prstGeom prst="roundRect">
            <a:avLst>
              <a:gd name="adj" fmla="val 50000"/>
            </a:avLst>
          </a:prstGeom>
          <a:solidFill>
            <a:schemeClr val="bg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22945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C5953A-9D16-4362-0A7B-35FA5B0D19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A371F092-1BB4-B5E5-97FF-D50DD385302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软件价值</a:t>
            </a:r>
            <a:endParaRPr lang="zh-CN" altLang="en-US" b="0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5E8B864-BCC2-0840-2761-DC877FA525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  <a:pPr/>
              <a:t>5</a:t>
            </a:fld>
            <a:endParaRPr lang="zh-CN" altLang="en-US"/>
          </a:p>
        </p:txBody>
      </p:sp>
      <p:sp>
        <p:nvSpPr>
          <p:cNvPr id="23" name="矩形: 一个圆顶角，剪去另一个顶角 22">
            <a:extLst>
              <a:ext uri="{FF2B5EF4-FFF2-40B4-BE49-F238E27FC236}">
                <a16:creationId xmlns:a16="http://schemas.microsoft.com/office/drawing/2014/main" id="{54181AE2-95C3-264B-B3DE-513175EF813F}"/>
              </a:ext>
            </a:extLst>
          </p:cNvPr>
          <p:cNvSpPr/>
          <p:nvPr/>
        </p:nvSpPr>
        <p:spPr>
          <a:xfrm rot="16200000">
            <a:off x="2399675" y="2386123"/>
            <a:ext cx="2208622" cy="5083333"/>
          </a:xfrm>
          <a:prstGeom prst="snipRoundRect">
            <a:avLst>
              <a:gd name="adj1" fmla="val 0"/>
              <a:gd name="adj2" fmla="val 0"/>
            </a:avLst>
          </a:prstGeom>
          <a:solidFill>
            <a:srgbClr val="E0CFBD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1" name="矩形: 一个圆顶角，剪去另一个顶角 20">
            <a:extLst>
              <a:ext uri="{FF2B5EF4-FFF2-40B4-BE49-F238E27FC236}">
                <a16:creationId xmlns:a16="http://schemas.microsoft.com/office/drawing/2014/main" id="{DF6644E5-7F3B-D3B8-B156-6FB9544E9263}"/>
              </a:ext>
            </a:extLst>
          </p:cNvPr>
          <p:cNvSpPr/>
          <p:nvPr/>
        </p:nvSpPr>
        <p:spPr>
          <a:xfrm rot="16200000">
            <a:off x="7583703" y="87281"/>
            <a:ext cx="2208622" cy="5083333"/>
          </a:xfrm>
          <a:prstGeom prst="snipRoundRect">
            <a:avLst>
              <a:gd name="adj1" fmla="val 0"/>
              <a:gd name="adj2" fmla="val 0"/>
            </a:avLst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" name="Object 1105">
            <a:extLst>
              <a:ext uri="{FF2B5EF4-FFF2-40B4-BE49-F238E27FC236}">
                <a16:creationId xmlns:a16="http://schemas.microsoft.com/office/drawing/2014/main" id="{B51AF40E-00A8-02BE-112F-CCB3ED904DE5}"/>
              </a:ext>
            </a:extLst>
          </p:cNvPr>
          <p:cNvSpPr txBox="1"/>
          <p:nvPr/>
        </p:nvSpPr>
        <p:spPr>
          <a:xfrm>
            <a:off x="6328987" y="1620820"/>
            <a:ext cx="4718050" cy="435208"/>
          </a:xfrm>
          <a:prstGeom prst="rect">
            <a:avLst/>
          </a:prstGeom>
        </p:spPr>
        <p:txBody>
          <a:bodyPr vert="horz" rtlCol="0" anchor="ctr" anchorCtr="0">
            <a:noAutofit/>
          </a:bodyPr>
          <a:lstStyle/>
          <a:p>
            <a:r>
              <a:rPr lang="zh-CN" altLang="en-US" sz="3200" b="1" dirty="0"/>
              <a:t>多模态</a:t>
            </a:r>
            <a:r>
              <a:rPr lang="pt-BR" altLang="zh-CN" sz="3200" b="1" dirty="0"/>
              <a:t>AI</a:t>
            </a:r>
            <a:r>
              <a:rPr lang="zh-CN" altLang="en-US" sz="3200" b="1" dirty="0"/>
              <a:t>能力的统一入口</a:t>
            </a:r>
            <a:endParaRPr lang="en-US" altLang="zh-CN" sz="3200" b="1" dirty="0"/>
          </a:p>
        </p:txBody>
      </p:sp>
      <p:sp>
        <p:nvSpPr>
          <p:cNvPr id="9" name="Object 1106">
            <a:extLst>
              <a:ext uri="{FF2B5EF4-FFF2-40B4-BE49-F238E27FC236}">
                <a16:creationId xmlns:a16="http://schemas.microsoft.com/office/drawing/2014/main" id="{B918F61B-773A-E132-5F17-228D52E420A8}"/>
              </a:ext>
            </a:extLst>
          </p:cNvPr>
          <p:cNvSpPr txBox="1"/>
          <p:nvPr/>
        </p:nvSpPr>
        <p:spPr>
          <a:xfrm>
            <a:off x="6546412" y="2152212"/>
            <a:ext cx="4181062" cy="1501211"/>
          </a:xfrm>
          <a:prstGeom prst="rect">
            <a:avLst/>
          </a:prstGeom>
        </p:spPr>
        <p:txBody>
          <a:bodyPr vert="horz" rtlCol="0" anchor="ctr" anchorCtr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chemeClr val="bg1">
                    <a:lumMod val="65000"/>
                  </a:schemeClr>
                </a:solidFill>
                <a:latin typeface="+mj-ea"/>
                <a:ea typeface="+mj-ea"/>
              </a:rPr>
              <a:t>当前</a:t>
            </a:r>
            <a:r>
              <a:rPr lang="pt-BR" altLang="zh-CN" b="0" i="0" dirty="0">
                <a:solidFill>
                  <a:schemeClr val="bg1">
                    <a:lumMod val="65000"/>
                  </a:schemeClr>
                </a:solidFill>
                <a:latin typeface="+mj-ea"/>
                <a:ea typeface="+mj-ea"/>
              </a:rPr>
              <a:t>AI</a:t>
            </a:r>
            <a:r>
              <a:rPr lang="zh-CN" altLang="en-US" b="0" i="0" dirty="0">
                <a:solidFill>
                  <a:schemeClr val="bg1">
                    <a:lumMod val="65000"/>
                  </a:schemeClr>
                </a:solidFill>
                <a:latin typeface="+mj-ea"/>
                <a:ea typeface="+mj-ea"/>
              </a:rPr>
              <a:t>创作工具</a:t>
            </a:r>
            <a:r>
              <a:rPr lang="zh-CN" altLang="en-US" b="0" i="0" dirty="0">
                <a:latin typeface="+mj-ea"/>
                <a:ea typeface="+mj-ea"/>
              </a:rPr>
              <a:t>高度碎片化</a:t>
            </a:r>
            <a:r>
              <a:rPr lang="zh-CN" altLang="en-US" b="0" i="0" dirty="0">
                <a:solidFill>
                  <a:schemeClr val="bg1">
                    <a:lumMod val="65000"/>
                  </a:schemeClr>
                </a:solidFill>
                <a:latin typeface="+mj-ea"/>
                <a:ea typeface="+mj-ea"/>
              </a:rPr>
              <a:t>，用户需在多个平台之间切换。</a:t>
            </a:r>
            <a:endParaRPr lang="en-US" altLang="zh-CN" b="0" i="0" dirty="0">
              <a:solidFill>
                <a:schemeClr val="bg1">
                  <a:lumMod val="65000"/>
                </a:schemeClr>
              </a:solidFill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chemeClr val="bg1">
                    <a:lumMod val="65000"/>
                  </a:schemeClr>
                </a:solidFill>
                <a:latin typeface="+mj-ea"/>
                <a:ea typeface="+mj-ea"/>
              </a:rPr>
              <a:t>该平台整合文生文、文生图、图生图、图生文、文生</a:t>
            </a:r>
            <a:r>
              <a:rPr lang="en-US" altLang="zh-CN" b="0" i="0" dirty="0">
                <a:solidFill>
                  <a:schemeClr val="bg1">
                    <a:lumMod val="65000"/>
                  </a:schemeClr>
                </a:solidFill>
                <a:latin typeface="+mj-ea"/>
                <a:ea typeface="+mj-ea"/>
              </a:rPr>
              <a:t>3</a:t>
            </a:r>
            <a:r>
              <a:rPr lang="pt-BR" altLang="zh-CN" b="0" i="0" dirty="0" err="1">
                <a:solidFill>
                  <a:schemeClr val="bg1">
                    <a:lumMod val="65000"/>
                  </a:schemeClr>
                </a:solidFill>
                <a:latin typeface="+mj-ea"/>
                <a:ea typeface="+mj-ea"/>
              </a:rPr>
              <a:t>D</a:t>
            </a:r>
            <a:r>
              <a:rPr lang="pt-BR" altLang="zh-CN" b="0" i="0" dirty="0">
                <a:solidFill>
                  <a:schemeClr val="bg1">
                    <a:lumMod val="65000"/>
                  </a:schemeClr>
                </a:solidFill>
                <a:latin typeface="+mj-ea"/>
                <a:ea typeface="+mj-ea"/>
              </a:rPr>
              <a:t>/</a:t>
            </a:r>
            <a:r>
              <a:rPr lang="zh-CN" altLang="en-US" b="0" i="0" dirty="0">
                <a:solidFill>
                  <a:schemeClr val="bg1">
                    <a:lumMod val="65000"/>
                  </a:schemeClr>
                </a:solidFill>
                <a:latin typeface="+mj-ea"/>
                <a:ea typeface="+mj-ea"/>
              </a:rPr>
              <a:t>视频等能力，为用户提供</a:t>
            </a:r>
            <a:r>
              <a:rPr lang="zh-CN" altLang="en-US" b="0" i="0" dirty="0">
                <a:solidFill>
                  <a:srgbClr val="A62038"/>
                </a:solidFill>
                <a:latin typeface="+mj-ea"/>
                <a:ea typeface="+mj-ea"/>
              </a:rPr>
              <a:t>一站式智能内容生成平台</a:t>
            </a:r>
            <a:r>
              <a:rPr lang="zh-CN" altLang="en-US" b="0" i="0" dirty="0">
                <a:solidFill>
                  <a:schemeClr val="bg1">
                    <a:lumMod val="65000"/>
                  </a:schemeClr>
                </a:solidFill>
                <a:latin typeface="+mj-ea"/>
                <a:ea typeface="+mj-ea"/>
              </a:rPr>
              <a:t>。</a:t>
            </a:r>
          </a:p>
        </p:txBody>
      </p:sp>
      <p:sp>
        <p:nvSpPr>
          <p:cNvPr id="17" name="Object 11014">
            <a:extLst>
              <a:ext uri="{FF2B5EF4-FFF2-40B4-BE49-F238E27FC236}">
                <a16:creationId xmlns:a16="http://schemas.microsoft.com/office/drawing/2014/main" id="{3324D353-7EDF-BD83-9A09-F00510A40122}"/>
              </a:ext>
            </a:extLst>
          </p:cNvPr>
          <p:cNvSpPr txBox="1"/>
          <p:nvPr/>
        </p:nvSpPr>
        <p:spPr>
          <a:xfrm>
            <a:off x="1407529" y="4098897"/>
            <a:ext cx="3888114" cy="435209"/>
          </a:xfrm>
          <a:prstGeom prst="rect">
            <a:avLst/>
          </a:prstGeom>
        </p:spPr>
        <p:txBody>
          <a:bodyPr vert="horz" rtlCol="0" anchor="ctr" anchorCtr="0">
            <a:noAutofit/>
          </a:bodyPr>
          <a:lstStyle/>
          <a:p>
            <a:r>
              <a:rPr lang="zh-CN" altLang="en-US" sz="3200" b="1" dirty="0"/>
              <a:t>满足多样化用户需求</a:t>
            </a:r>
            <a:endParaRPr lang="en-US" altLang="zh-CN" sz="3200" b="1" dirty="0"/>
          </a:p>
        </p:txBody>
      </p:sp>
      <p:sp>
        <p:nvSpPr>
          <p:cNvPr id="18" name="Object 11015">
            <a:extLst>
              <a:ext uri="{FF2B5EF4-FFF2-40B4-BE49-F238E27FC236}">
                <a16:creationId xmlns:a16="http://schemas.microsoft.com/office/drawing/2014/main" id="{B4A05A15-5EAC-DB92-1F67-66CF6A452F18}"/>
              </a:ext>
            </a:extLst>
          </p:cNvPr>
          <p:cNvSpPr txBox="1"/>
          <p:nvPr/>
        </p:nvSpPr>
        <p:spPr>
          <a:xfrm>
            <a:off x="1407529" y="4747780"/>
            <a:ext cx="4192914" cy="1039462"/>
          </a:xfrm>
          <a:prstGeom prst="rect">
            <a:avLst/>
          </a:prstGeom>
        </p:spPr>
        <p:txBody>
          <a:bodyPr vert="horz" rtlCol="0" anchor="ctr" anchorCtr="0">
            <a:noAutofit/>
          </a:bodyPr>
          <a:lstStyle/>
          <a:p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+mj-ea"/>
              </a:rPr>
              <a:t>数字内容创作者、市场营销人员、游戏开发者、教育工作者、中小企业和独立艺术家等</a:t>
            </a:r>
            <a:r>
              <a:rPr lang="zh-CN" altLang="en-US" dirty="0">
                <a:latin typeface="+mj-ea"/>
              </a:rPr>
              <a:t>多种类用户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+mj-ea"/>
              </a:rPr>
              <a:t>。</a:t>
            </a:r>
          </a:p>
        </p:txBody>
      </p:sp>
      <p:pic>
        <p:nvPicPr>
          <p:cNvPr id="11" name="图片 10" descr="一群人在看电脑&#10;&#10;AI 生成的内容可能不正确。">
            <a:extLst>
              <a:ext uri="{FF2B5EF4-FFF2-40B4-BE49-F238E27FC236}">
                <a16:creationId xmlns:a16="http://schemas.microsoft.com/office/drawing/2014/main" id="{18C07EBC-AB3C-A9E1-B16D-8472C17F93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573" b="28619"/>
          <a:stretch>
            <a:fillRect/>
          </a:stretch>
        </p:blipFill>
        <p:spPr>
          <a:xfrm>
            <a:off x="6146348" y="3854566"/>
            <a:ext cx="5083334" cy="2177535"/>
          </a:xfrm>
          <a:prstGeom prst="rect">
            <a:avLst/>
          </a:prstGeom>
        </p:spPr>
      </p:pic>
      <p:pic>
        <p:nvPicPr>
          <p:cNvPr id="15" name="图片 14" descr="图示&#10;&#10;AI 生成的内容可能不正确。">
            <a:extLst>
              <a:ext uri="{FF2B5EF4-FFF2-40B4-BE49-F238E27FC236}">
                <a16:creationId xmlns:a16="http://schemas.microsoft.com/office/drawing/2014/main" id="{A611F5C1-D5A4-3FFF-8230-C60F6B59C5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95" t="23675" r="2844" b="23675"/>
          <a:stretch>
            <a:fillRect/>
          </a:stretch>
        </p:blipFill>
        <p:spPr>
          <a:xfrm>
            <a:off x="962318" y="1524635"/>
            <a:ext cx="5077910" cy="2208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888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E9111C-4B66-F4DE-21BF-2624E2BB62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2F7E042-05E5-FCF2-CC7C-09B781B1264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软件价值</a:t>
            </a:r>
            <a:endParaRPr lang="zh-CN" altLang="en-US" b="0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E54C804-6102-3D33-D6E8-4AEA4CBD870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63076" y="1410784"/>
            <a:ext cx="6027295" cy="4909017"/>
          </a:xfrm>
        </p:spPr>
        <p:txBody>
          <a:bodyPr/>
          <a:lstStyle/>
          <a:p>
            <a:r>
              <a:rPr lang="zh-CN" altLang="en-US" dirty="0"/>
              <a:t>灵活部署，保障数据安全与性能选择</a:t>
            </a:r>
            <a:endParaRPr lang="en-US" altLang="zh-CN" dirty="0"/>
          </a:p>
          <a:p>
            <a:pPr lvl="1"/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支持</a:t>
            </a:r>
            <a:r>
              <a:rPr lang="zh-CN" altLang="en-US" sz="2000" dirty="0">
                <a:solidFill>
                  <a:srgbClr val="A62038"/>
                </a:solidFill>
              </a:rPr>
              <a:t>云端</a:t>
            </a:r>
            <a:r>
              <a:rPr lang="pt-BR" altLang="zh-CN" sz="2000" dirty="0">
                <a:solidFill>
                  <a:srgbClr val="A62038"/>
                </a:solidFill>
              </a:rPr>
              <a:t>API</a:t>
            </a:r>
            <a:r>
              <a:rPr lang="zh-CN" altLang="en-US" sz="2000" dirty="0">
                <a:solidFill>
                  <a:srgbClr val="A62038"/>
                </a:solidFill>
              </a:rPr>
              <a:t>调用</a:t>
            </a:r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与</a:t>
            </a:r>
            <a:r>
              <a:rPr lang="zh-CN" altLang="en-US" sz="2000" dirty="0">
                <a:solidFill>
                  <a:srgbClr val="A62038"/>
                </a:solidFill>
              </a:rPr>
              <a:t>本地部署</a:t>
            </a:r>
            <a:r>
              <a:rPr lang="zh-CN" altLang="en-US" sz="2000" b="1" dirty="0">
                <a:solidFill>
                  <a:srgbClr val="A62038"/>
                </a:solidFill>
              </a:rPr>
              <a:t>双模式</a:t>
            </a:r>
            <a:r>
              <a:rPr lang="zh-CN" altLang="en-US" sz="2000" dirty="0">
                <a:solidFill>
                  <a:srgbClr val="DBDBDB"/>
                </a:solidFill>
              </a:rPr>
              <a:t>，</a:t>
            </a:r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满足用户在隐私保护、性能优化、成本控制等方面的差异化需求，适配教育、企业、科研等多场景。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zh-CN" altLang="en-US" dirty="0"/>
              <a:t>服务垂直行业需求，支持个性化微调</a:t>
            </a:r>
            <a:endParaRPr lang="en-US" altLang="zh-CN" dirty="0"/>
          </a:p>
          <a:p>
            <a:pPr lvl="1"/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针对医疗、教育、游戏等行业，支持通过上传数据实现</a:t>
            </a:r>
            <a:r>
              <a:rPr lang="zh-CN" altLang="en-US" sz="2000" dirty="0">
                <a:solidFill>
                  <a:srgbClr val="A62038"/>
                </a:solidFill>
              </a:rPr>
              <a:t>模型微调</a:t>
            </a:r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，结合 </a:t>
            </a:r>
            <a:r>
              <a:rPr lang="pt-BR" altLang="zh-CN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Ray</a:t>
            </a:r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pt-BR" altLang="zh-CN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</a:t>
            </a:r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pt-BR" altLang="zh-CN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Deepspeed</a:t>
            </a:r>
            <a:r>
              <a:rPr lang="pt-BR" altLang="zh-CN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提供高效的</a:t>
            </a:r>
            <a:r>
              <a:rPr lang="zh-CN" altLang="en-US" sz="2000" dirty="0">
                <a:solidFill>
                  <a:srgbClr val="A62038"/>
                </a:solidFill>
              </a:rPr>
              <a:t>分布式训练</a:t>
            </a:r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接口，支持领域适配与知识迁移。</a:t>
            </a:r>
            <a:endParaRPr lang="en-US" altLang="zh-CN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C3A342A-8B99-A44B-F152-1B9E8D387C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  <a:pPr/>
              <a:t>6</a:t>
            </a:fld>
            <a:endParaRPr lang="zh-CN" altLang="en-US"/>
          </a:p>
        </p:txBody>
      </p:sp>
      <p:pic>
        <p:nvPicPr>
          <p:cNvPr id="6" name="图片 5" descr="一群人在看电脑&#10;&#10;AI 生成的内容可能不正确。">
            <a:extLst>
              <a:ext uri="{FF2B5EF4-FFF2-40B4-BE49-F238E27FC236}">
                <a16:creationId xmlns:a16="http://schemas.microsoft.com/office/drawing/2014/main" id="{0BF9D3D6-2318-58B2-4B9A-F253CB9C81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7468" y="1111005"/>
            <a:ext cx="3991102" cy="2616722"/>
          </a:xfrm>
          <a:prstGeom prst="rect">
            <a:avLst/>
          </a:prstGeom>
        </p:spPr>
      </p:pic>
      <p:pic>
        <p:nvPicPr>
          <p:cNvPr id="8" name="图片 7" descr="一群人在看电脑&#10;&#10;AI 生成的内容可能不正确。">
            <a:extLst>
              <a:ext uri="{FF2B5EF4-FFF2-40B4-BE49-F238E27FC236}">
                <a16:creationId xmlns:a16="http://schemas.microsoft.com/office/drawing/2014/main" id="{6BB5D2F4-5989-A9A0-CFAB-4A17E07141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7468" y="3865293"/>
            <a:ext cx="3991102" cy="2557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1939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9C2864-D059-F71E-7D52-1F84B9F360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0E6AFD55-2F2A-20EE-052E-D15382675A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zh-CN" altLang="en-US" sz="4000" dirty="0"/>
              <a:t>软件特性</a:t>
            </a:r>
            <a:r>
              <a:rPr lang="zh-CN" altLang="pt-BR" sz="4000" dirty="0"/>
              <a:t>（</a:t>
            </a:r>
            <a:r>
              <a:rPr lang="pt-BR" altLang="zh-CN" sz="4000" dirty="0"/>
              <a:t>Key Features</a:t>
            </a:r>
            <a:r>
              <a:rPr lang="zh-CN" altLang="pt-BR" sz="4000" dirty="0"/>
              <a:t>）</a:t>
            </a:r>
            <a:endParaRPr lang="zh-CN" altLang="en-US" sz="4000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739BCEE-FE86-F3AF-6C4B-7E5FBB43FD3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defTabSz="457200">
              <a:lnSpc>
                <a:spcPct val="125000"/>
              </a:lnSpc>
            </a:pPr>
            <a:endParaRPr lang="zh-CN" altLang="en-US" sz="18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3A398F4-2FB8-870C-DE6C-B3D66886BE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  <a:pPr/>
              <a:t>7</a:t>
            </a:fld>
            <a:endParaRPr lang="zh-CN" altLang="en-US"/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87B11680-99EC-35C7-367F-726BA5110DC2}"/>
              </a:ext>
            </a:extLst>
          </p:cNvPr>
          <p:cNvCxnSpPr>
            <a:cxnSpLocks/>
          </p:cNvCxnSpPr>
          <p:nvPr/>
        </p:nvCxnSpPr>
        <p:spPr>
          <a:xfrm>
            <a:off x="1155223" y="1859603"/>
            <a:ext cx="116664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bject 602">
            <a:extLst>
              <a:ext uri="{FF2B5EF4-FFF2-40B4-BE49-F238E27FC236}">
                <a16:creationId xmlns:a16="http://schemas.microsoft.com/office/drawing/2014/main" id="{1ACE9819-94CF-20D1-2B07-466BF4170EF2}"/>
              </a:ext>
            </a:extLst>
          </p:cNvPr>
          <p:cNvSpPr txBox="1"/>
          <p:nvPr/>
        </p:nvSpPr>
        <p:spPr>
          <a:xfrm>
            <a:off x="342900" y="862931"/>
            <a:ext cx="3408525" cy="2107268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zh-CN" sz="13100" b="1" i="0" dirty="0">
                <a:gradFill flip="none" rotWithShape="1">
                  <a:gsLst>
                    <a:gs pos="0">
                      <a:srgbClr val="D7C1A9"/>
                    </a:gs>
                    <a:gs pos="74418">
                      <a:srgbClr val="D7C1A9">
                        <a:alpha val="0"/>
                      </a:srgbClr>
                    </a:gs>
                  </a:gsLst>
                  <a:lin ang="5400000"/>
                </a:gradFill>
                <a:latin typeface="+mj-ea"/>
                <a:ea typeface="+mj-ea"/>
              </a:rPr>
              <a:t>0</a:t>
            </a:r>
            <a:r>
              <a:rPr lang="en-US" altLang="zh-CN" sz="13100" b="1" dirty="0">
                <a:gradFill flip="none" rotWithShape="1">
                  <a:gsLst>
                    <a:gs pos="0">
                      <a:srgbClr val="D7C1A9"/>
                    </a:gs>
                    <a:gs pos="74418">
                      <a:srgbClr val="D7C1A9">
                        <a:alpha val="0"/>
                      </a:srgbClr>
                    </a:gs>
                  </a:gsLst>
                  <a:lin ang="5400000"/>
                </a:gradFill>
                <a:latin typeface="+mj-ea"/>
                <a:ea typeface="+mj-ea"/>
              </a:rPr>
              <a:t>3</a:t>
            </a:r>
            <a:endParaRPr lang="zh-CN" altLang="en-US" sz="1000" b="1" dirty="0">
              <a:latin typeface="+mj-ea"/>
              <a:ea typeface="+mj-ea"/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9769B359-868C-94CB-6F3F-C3F753B1883A}"/>
              </a:ext>
            </a:extLst>
          </p:cNvPr>
          <p:cNvSpPr/>
          <p:nvPr/>
        </p:nvSpPr>
        <p:spPr>
          <a:xfrm>
            <a:off x="807085" y="2801162"/>
            <a:ext cx="48019" cy="845952"/>
          </a:xfrm>
          <a:prstGeom prst="roundRect">
            <a:avLst>
              <a:gd name="adj" fmla="val 50000"/>
            </a:avLst>
          </a:prstGeom>
          <a:solidFill>
            <a:schemeClr val="bg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75830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E1579C-0017-2E93-2363-EBB0012AEF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: 一个圆顶角，剪去另一个顶角 35">
            <a:extLst>
              <a:ext uri="{FF2B5EF4-FFF2-40B4-BE49-F238E27FC236}">
                <a16:creationId xmlns:a16="http://schemas.microsoft.com/office/drawing/2014/main" id="{A8E00BDF-9DA4-26C7-74DA-E9C9A372BFA2}"/>
              </a:ext>
            </a:extLst>
          </p:cNvPr>
          <p:cNvSpPr/>
          <p:nvPr/>
        </p:nvSpPr>
        <p:spPr>
          <a:xfrm rot="16200000">
            <a:off x="623281" y="1926643"/>
            <a:ext cx="4193559" cy="3321751"/>
          </a:xfrm>
          <a:prstGeom prst="snipRoundRect">
            <a:avLst>
              <a:gd name="adj1" fmla="val 9702"/>
              <a:gd name="adj2" fmla="val 0"/>
            </a:avLst>
          </a:prstGeom>
          <a:solidFill>
            <a:srgbClr val="A620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348C001F-693E-D484-C414-E50E830182BE}"/>
              </a:ext>
            </a:extLst>
          </p:cNvPr>
          <p:cNvSpPr/>
          <p:nvPr/>
        </p:nvSpPr>
        <p:spPr>
          <a:xfrm>
            <a:off x="4461285" y="1490738"/>
            <a:ext cx="3246214" cy="420202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E2073C48-4560-99AC-68EB-B9363C8C6E85}"/>
              </a:ext>
            </a:extLst>
          </p:cNvPr>
          <p:cNvSpPr/>
          <p:nvPr/>
        </p:nvSpPr>
        <p:spPr>
          <a:xfrm>
            <a:off x="7890707" y="1490738"/>
            <a:ext cx="3246214" cy="420202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D4DE9F29-8A0C-0599-C7FF-D9916B1E3B9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核心特性</a:t>
            </a:r>
            <a:endParaRPr lang="zh-CN" altLang="en-US" b="0" dirty="0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E571254-0605-283E-8C8A-E3336A57EE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  <a:pPr/>
              <a:t>8</a:t>
            </a:fld>
            <a:endParaRPr lang="zh-CN" altLang="en-US"/>
          </a:p>
        </p:txBody>
      </p:sp>
      <p:sp>
        <p:nvSpPr>
          <p:cNvPr id="8" name="Object 403">
            <a:extLst>
              <a:ext uri="{FF2B5EF4-FFF2-40B4-BE49-F238E27FC236}">
                <a16:creationId xmlns:a16="http://schemas.microsoft.com/office/drawing/2014/main" id="{14EF639B-FF24-F15A-FBBE-57966E1F1A31}"/>
              </a:ext>
            </a:extLst>
          </p:cNvPr>
          <p:cNvSpPr txBox="1"/>
          <p:nvPr/>
        </p:nvSpPr>
        <p:spPr>
          <a:xfrm>
            <a:off x="1976107" y="2299132"/>
            <a:ext cx="2191803" cy="616414"/>
          </a:xfrm>
          <a:prstGeom prst="rect">
            <a:avLst/>
          </a:prstGeom>
        </p:spPr>
        <p:txBody>
          <a:bodyPr vert="horz" rtlCol="0" anchor="ctr" anchorCtr="0">
            <a:noAutofit/>
          </a:bodyPr>
          <a:lstStyle/>
          <a:p>
            <a:pPr algn="l">
              <a:lnSpc>
                <a:spcPct val="95833"/>
              </a:lnSpc>
            </a:pPr>
            <a:r>
              <a:rPr lang="zh-CN" altLang="en-US" sz="2400" b="1" dirty="0">
                <a:solidFill>
                  <a:srgbClr val="FFFFFF"/>
                </a:solidFill>
                <a:latin typeface="+mj-ea"/>
                <a:ea typeface="+mj-ea"/>
              </a:rPr>
              <a:t>可定制的</a:t>
            </a:r>
            <a:endParaRPr lang="en-US" altLang="zh-CN" sz="2400" b="1" dirty="0">
              <a:solidFill>
                <a:srgbClr val="FFFFFF"/>
              </a:solidFill>
              <a:latin typeface="+mj-ea"/>
              <a:ea typeface="+mj-ea"/>
            </a:endParaRPr>
          </a:p>
          <a:p>
            <a:pPr algn="l">
              <a:lnSpc>
                <a:spcPct val="95833"/>
              </a:lnSpc>
            </a:pPr>
            <a:r>
              <a:rPr lang="zh-CN" altLang="en-US" sz="2400" b="1" dirty="0">
                <a:solidFill>
                  <a:srgbClr val="FFFFFF"/>
                </a:solidFill>
                <a:latin typeface="+mj-ea"/>
                <a:ea typeface="+mj-ea"/>
              </a:rPr>
              <a:t>内容生成参数</a:t>
            </a:r>
          </a:p>
        </p:txBody>
      </p:sp>
      <p:sp>
        <p:nvSpPr>
          <p:cNvPr id="9" name="Object 404">
            <a:extLst>
              <a:ext uri="{FF2B5EF4-FFF2-40B4-BE49-F238E27FC236}">
                <a16:creationId xmlns:a16="http://schemas.microsoft.com/office/drawing/2014/main" id="{60A5AA97-8011-37AF-8A79-9E0A90FDBBFA}"/>
              </a:ext>
            </a:extLst>
          </p:cNvPr>
          <p:cNvSpPr txBox="1"/>
          <p:nvPr/>
        </p:nvSpPr>
        <p:spPr>
          <a:xfrm>
            <a:off x="1378272" y="3345935"/>
            <a:ext cx="2624715" cy="219853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just">
              <a:lnSpc>
                <a:spcPct val="116666"/>
              </a:lnSpc>
            </a:pPr>
            <a:r>
              <a:rPr lang="zh-CN" altLang="en-US" sz="2000" dirty="0">
                <a:solidFill>
                  <a:srgbClr val="FFFFFF"/>
                </a:solidFill>
                <a:latin typeface="+mj-ea"/>
                <a:ea typeface="+mj-ea"/>
              </a:rPr>
              <a:t>文生图、图生图支持分辨率、图片风格、文件格式等</a:t>
            </a:r>
            <a:r>
              <a:rPr lang="zh-CN" altLang="en-US" sz="2000" dirty="0">
                <a:solidFill>
                  <a:srgbClr val="FEE848"/>
                </a:solidFill>
                <a:latin typeface="+mj-ea"/>
                <a:ea typeface="+mj-ea"/>
              </a:rPr>
              <a:t>参数设定</a:t>
            </a:r>
            <a:r>
              <a:rPr lang="zh-CN" altLang="en-US" sz="2000" dirty="0">
                <a:solidFill>
                  <a:srgbClr val="FFFFFF"/>
                </a:solidFill>
                <a:latin typeface="+mj-ea"/>
                <a:ea typeface="+mj-ea"/>
              </a:rPr>
              <a:t>，满足多场景输出要求。</a:t>
            </a:r>
          </a:p>
        </p:txBody>
      </p:sp>
      <p:sp>
        <p:nvSpPr>
          <p:cNvPr id="13" name="Object 408">
            <a:extLst>
              <a:ext uri="{FF2B5EF4-FFF2-40B4-BE49-F238E27FC236}">
                <a16:creationId xmlns:a16="http://schemas.microsoft.com/office/drawing/2014/main" id="{E7EEE150-1E06-9C1A-8324-ADF15C2A9751}"/>
              </a:ext>
            </a:extLst>
          </p:cNvPr>
          <p:cNvSpPr txBox="1"/>
          <p:nvPr/>
        </p:nvSpPr>
        <p:spPr>
          <a:xfrm>
            <a:off x="5696893" y="2447859"/>
            <a:ext cx="1923171" cy="329980"/>
          </a:xfrm>
          <a:prstGeom prst="rect">
            <a:avLst/>
          </a:prstGeom>
        </p:spPr>
        <p:txBody>
          <a:bodyPr vert="horz" rtlCol="0" anchor="ctr" anchorCtr="0">
            <a:noAutofit/>
          </a:bodyPr>
          <a:lstStyle/>
          <a:p>
            <a:pPr>
              <a:lnSpc>
                <a:spcPct val="95833"/>
              </a:lnSpc>
            </a:pPr>
            <a:r>
              <a:rPr lang="pt-BR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Web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与</a:t>
            </a:r>
            <a:r>
              <a:rPr lang="pt-BR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App</a:t>
            </a:r>
          </a:p>
          <a:p>
            <a:pPr>
              <a:lnSpc>
                <a:spcPct val="95833"/>
              </a:lnSpc>
            </a:pP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双端交互</a:t>
            </a:r>
          </a:p>
        </p:txBody>
      </p:sp>
      <p:sp>
        <p:nvSpPr>
          <p:cNvPr id="14" name="Object 409">
            <a:extLst>
              <a:ext uri="{FF2B5EF4-FFF2-40B4-BE49-F238E27FC236}">
                <a16:creationId xmlns:a16="http://schemas.microsoft.com/office/drawing/2014/main" id="{CC108C2D-A417-E23A-9E85-A9D43E3723D5}"/>
              </a:ext>
            </a:extLst>
          </p:cNvPr>
          <p:cNvSpPr txBox="1"/>
          <p:nvPr/>
        </p:nvSpPr>
        <p:spPr>
          <a:xfrm>
            <a:off x="4904755" y="3345935"/>
            <a:ext cx="2431838" cy="1908335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just">
              <a:lnSpc>
                <a:spcPct val="116666"/>
              </a:lnSpc>
            </a:pPr>
            <a:r>
              <a:rPr lang="pt-BR" altLang="zh-CN" sz="2000" dirty="0">
                <a:solidFill>
                  <a:schemeClr val="bg1">
                    <a:lumMod val="50000"/>
                  </a:schemeClr>
                </a:solidFill>
                <a:latin typeface="+mj-ea"/>
              </a:rPr>
              <a:t>UI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+mj-ea"/>
              </a:rPr>
              <a:t>设计兼顾浏览器与移动设备，交互</a:t>
            </a:r>
            <a:r>
              <a:rPr lang="zh-CN" altLang="en-US" sz="2000" dirty="0">
                <a:solidFill>
                  <a:srgbClr val="A62038"/>
                </a:solidFill>
                <a:latin typeface="+mj-ea"/>
              </a:rPr>
              <a:t>体验一致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+mj-ea"/>
              </a:rPr>
              <a:t>，适合多终端展示和使用。</a:t>
            </a:r>
          </a:p>
          <a:p>
            <a:pPr algn="just">
              <a:lnSpc>
                <a:spcPct val="116666"/>
              </a:lnSpc>
            </a:pPr>
            <a:endParaRPr lang="zh-CN" altLang="en-US" sz="2000" dirty="0">
              <a:solidFill>
                <a:schemeClr val="bg1">
                  <a:lumMod val="50000"/>
                </a:schemeClr>
              </a:solidFill>
              <a:latin typeface="+mj-ea"/>
            </a:endParaRPr>
          </a:p>
        </p:txBody>
      </p:sp>
      <p:sp>
        <p:nvSpPr>
          <p:cNvPr id="18" name="Object 4013">
            <a:extLst>
              <a:ext uri="{FF2B5EF4-FFF2-40B4-BE49-F238E27FC236}">
                <a16:creationId xmlns:a16="http://schemas.microsoft.com/office/drawing/2014/main" id="{0EBF58BC-390C-1834-8D4A-81B325FFACC4}"/>
              </a:ext>
            </a:extLst>
          </p:cNvPr>
          <p:cNvSpPr txBox="1"/>
          <p:nvPr/>
        </p:nvSpPr>
        <p:spPr>
          <a:xfrm>
            <a:off x="8785575" y="2388105"/>
            <a:ext cx="2639284" cy="413607"/>
          </a:xfrm>
          <a:prstGeom prst="rect">
            <a:avLst/>
          </a:prstGeom>
        </p:spPr>
        <p:txBody>
          <a:bodyPr vert="horz" rtlCol="0" anchor="ctr" anchorCtr="0">
            <a:noAutofit/>
          </a:bodyPr>
          <a:lstStyle/>
          <a:p>
            <a:pPr>
              <a:lnSpc>
                <a:spcPct val="95833"/>
              </a:lnSpc>
            </a:pP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预设模板</a:t>
            </a: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>
              <a:lnSpc>
                <a:spcPct val="95833"/>
              </a:lnSpc>
            </a:pP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与内容复用</a:t>
            </a:r>
          </a:p>
        </p:txBody>
      </p:sp>
      <p:sp>
        <p:nvSpPr>
          <p:cNvPr id="19" name="Object 4014">
            <a:extLst>
              <a:ext uri="{FF2B5EF4-FFF2-40B4-BE49-F238E27FC236}">
                <a16:creationId xmlns:a16="http://schemas.microsoft.com/office/drawing/2014/main" id="{D5EB6613-092B-BCB3-B959-DFC389CD31B4}"/>
              </a:ext>
            </a:extLst>
          </p:cNvPr>
          <p:cNvSpPr txBox="1"/>
          <p:nvPr/>
        </p:nvSpPr>
        <p:spPr>
          <a:xfrm>
            <a:off x="8240805" y="3345935"/>
            <a:ext cx="2481502" cy="2074364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just">
              <a:lnSpc>
                <a:spcPct val="116666"/>
              </a:lnSpc>
            </a:pP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+mj-ea"/>
              </a:rPr>
              <a:t>提供历史记录、提示词模板库、风格预设，支持内容</a:t>
            </a:r>
            <a:r>
              <a:rPr lang="zh-CN" altLang="en-US" sz="2000" dirty="0">
                <a:solidFill>
                  <a:srgbClr val="A62038"/>
                </a:solidFill>
                <a:latin typeface="+mj-ea"/>
              </a:rPr>
              <a:t>快速调用与复用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+mj-ea"/>
              </a:rPr>
              <a:t>。</a:t>
            </a:r>
          </a:p>
          <a:p>
            <a:pPr algn="just">
              <a:lnSpc>
                <a:spcPct val="116666"/>
              </a:lnSpc>
            </a:pPr>
            <a:endParaRPr lang="zh-CN" altLang="en-US" sz="2000" dirty="0">
              <a:solidFill>
                <a:schemeClr val="bg1">
                  <a:lumMod val="50000"/>
                </a:schemeClr>
              </a:solidFill>
              <a:latin typeface="+mj-ea"/>
            </a:endParaRPr>
          </a:p>
        </p:txBody>
      </p:sp>
      <p:sp>
        <p:nvSpPr>
          <p:cNvPr id="30" name="半闭框 29">
            <a:extLst>
              <a:ext uri="{FF2B5EF4-FFF2-40B4-BE49-F238E27FC236}">
                <a16:creationId xmlns:a16="http://schemas.microsoft.com/office/drawing/2014/main" id="{DEEB2A4E-2ACF-30A9-922E-36BE7E7F6C9A}"/>
              </a:ext>
            </a:extLst>
          </p:cNvPr>
          <p:cNvSpPr/>
          <p:nvPr/>
        </p:nvSpPr>
        <p:spPr>
          <a:xfrm rot="10800000">
            <a:off x="7336594" y="5343735"/>
            <a:ext cx="322028" cy="329979"/>
          </a:xfrm>
          <a:prstGeom prst="halfFrame">
            <a:avLst/>
          </a:prstGeom>
          <a:solidFill>
            <a:srgbClr val="A620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1" name="半闭框 30">
            <a:extLst>
              <a:ext uri="{FF2B5EF4-FFF2-40B4-BE49-F238E27FC236}">
                <a16:creationId xmlns:a16="http://schemas.microsoft.com/office/drawing/2014/main" id="{1A89B080-9F33-4586-C562-E8F61B041F76}"/>
              </a:ext>
            </a:extLst>
          </p:cNvPr>
          <p:cNvSpPr/>
          <p:nvPr/>
        </p:nvSpPr>
        <p:spPr>
          <a:xfrm rot="10800000">
            <a:off x="10768600" y="5343735"/>
            <a:ext cx="322028" cy="329979"/>
          </a:xfrm>
          <a:prstGeom prst="halfFrame">
            <a:avLst/>
          </a:prstGeom>
          <a:solidFill>
            <a:srgbClr val="A620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2" name="半闭框 31">
            <a:extLst>
              <a:ext uri="{FF2B5EF4-FFF2-40B4-BE49-F238E27FC236}">
                <a16:creationId xmlns:a16="http://schemas.microsoft.com/office/drawing/2014/main" id="{90F999EB-35DD-52F3-11A3-F4E2952D542C}"/>
              </a:ext>
            </a:extLst>
          </p:cNvPr>
          <p:cNvSpPr/>
          <p:nvPr/>
        </p:nvSpPr>
        <p:spPr>
          <a:xfrm rot="10800000">
            <a:off x="3962836" y="5328918"/>
            <a:ext cx="322028" cy="329979"/>
          </a:xfrm>
          <a:prstGeom prst="halfFram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7" name="图形 6" descr="人工智能 轮廓">
            <a:extLst>
              <a:ext uri="{FF2B5EF4-FFF2-40B4-BE49-F238E27FC236}">
                <a16:creationId xmlns:a16="http://schemas.microsoft.com/office/drawing/2014/main" id="{75C273E2-7A0B-21E2-A332-E5A496AAE7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12900" y="2181302"/>
            <a:ext cx="827214" cy="827214"/>
          </a:xfrm>
          <a:prstGeom prst="rect">
            <a:avLst/>
          </a:prstGeom>
        </p:spPr>
      </p:pic>
      <p:pic>
        <p:nvPicPr>
          <p:cNvPr id="11" name="图形 10" descr="Cmd 终端 轮廓">
            <a:extLst>
              <a:ext uri="{FF2B5EF4-FFF2-40B4-BE49-F238E27FC236}">
                <a16:creationId xmlns:a16="http://schemas.microsoft.com/office/drawing/2014/main" id="{2E16927B-DAB1-0BEC-F314-5F52237053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032682" y="2218461"/>
            <a:ext cx="752893" cy="752893"/>
          </a:xfrm>
          <a:prstGeom prst="rect">
            <a:avLst/>
          </a:prstGeom>
        </p:spPr>
      </p:pic>
      <p:pic>
        <p:nvPicPr>
          <p:cNvPr id="17" name="图形 16" descr="计算机 轮廓">
            <a:extLst>
              <a:ext uri="{FF2B5EF4-FFF2-40B4-BE49-F238E27FC236}">
                <a16:creationId xmlns:a16="http://schemas.microsoft.com/office/drawing/2014/main" id="{3227958D-E303-9890-6540-7032D6DE49B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735039" y="2192209"/>
            <a:ext cx="816307" cy="816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8742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29893A-BAB5-E173-388B-91C75C56CE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676D0726-1BC7-7103-9CD8-8B1222353B1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核心特性</a:t>
            </a:r>
            <a:endParaRPr lang="zh-CN" altLang="en-US" b="0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6BE23C0-711D-CB27-DF44-EB2FBDE4436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976517" y="1657335"/>
            <a:ext cx="7139283" cy="4765791"/>
          </a:xfrm>
        </p:spPr>
        <p:txBody>
          <a:bodyPr/>
          <a:lstStyle/>
          <a:p>
            <a:r>
              <a:rPr lang="zh-CN" altLang="en-US" sz="2800" dirty="0">
                <a:solidFill>
                  <a:srgbClr val="A62038"/>
                </a:solidFill>
              </a:rPr>
              <a:t>全链路多模态处理流程</a:t>
            </a:r>
            <a:endParaRPr lang="zh-CN" altLang="en-US" sz="2800" b="0" dirty="0">
              <a:solidFill>
                <a:srgbClr val="A62038"/>
              </a:solidFill>
            </a:endParaRPr>
          </a:p>
          <a:p>
            <a:pPr lvl="1"/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从文本生成图像、图像再生成文字</a:t>
            </a:r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/3</a:t>
            </a:r>
            <a:r>
              <a:rPr lang="pt-BR" altLang="zh-CN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</a:t>
            </a:r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内容，支持自然语言与视觉数据的</a:t>
            </a:r>
            <a:r>
              <a:rPr lang="zh-CN" altLang="en-US" sz="2000" b="1" dirty="0">
                <a:solidFill>
                  <a:srgbClr val="404040"/>
                </a:solidFill>
              </a:rPr>
              <a:t>双向融合</a:t>
            </a:r>
            <a:r>
              <a:rPr lang="zh-CN" altLang="en-US" sz="2000" dirty="0"/>
              <a:t>。</a:t>
            </a:r>
            <a:endParaRPr lang="en-US" altLang="zh-CN" sz="2000" dirty="0"/>
          </a:p>
          <a:p>
            <a:pPr lvl="1"/>
            <a:endParaRPr lang="zh-CN" altLang="en-US" dirty="0"/>
          </a:p>
          <a:p>
            <a:r>
              <a:rPr lang="zh-CN" altLang="en-US" sz="2800" dirty="0">
                <a:solidFill>
                  <a:srgbClr val="A62038"/>
                </a:solidFill>
              </a:rPr>
              <a:t>支持本地部署与</a:t>
            </a:r>
            <a:r>
              <a:rPr lang="pt-BR" altLang="zh-CN" sz="2800" dirty="0">
                <a:solidFill>
                  <a:srgbClr val="A62038"/>
                </a:solidFill>
              </a:rPr>
              <a:t>API</a:t>
            </a:r>
            <a:r>
              <a:rPr lang="zh-CN" altLang="en-US" sz="2800" dirty="0">
                <a:solidFill>
                  <a:srgbClr val="A62038"/>
                </a:solidFill>
              </a:rPr>
              <a:t>调用双模式</a:t>
            </a:r>
            <a:endParaRPr lang="zh-CN" altLang="en-US" sz="2800" b="0" dirty="0">
              <a:solidFill>
                <a:srgbClr val="A62038"/>
              </a:solidFill>
            </a:endParaRPr>
          </a:p>
          <a:p>
            <a:pPr lvl="1"/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用户可选择</a:t>
            </a:r>
            <a:r>
              <a:rPr lang="zh-CN" altLang="en-US" sz="2000" b="1" dirty="0">
                <a:solidFill>
                  <a:srgbClr val="404040"/>
                </a:solidFill>
              </a:rPr>
              <a:t>在线调用</a:t>
            </a:r>
            <a:r>
              <a:rPr lang="zh-CN" altLang="pt-BR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（</a:t>
            </a:r>
            <a:r>
              <a:rPr lang="pt-BR" altLang="zh-CN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OpenAI</a:t>
            </a:r>
            <a:r>
              <a:rPr lang="zh-CN" altLang="pt-BR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、</a:t>
            </a:r>
            <a:r>
              <a:rPr lang="pt-BR" altLang="zh-CN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Midjourney</a:t>
            </a:r>
            <a:r>
              <a:rPr lang="zh-CN" altLang="pt-BR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、</a:t>
            </a:r>
            <a:r>
              <a:rPr lang="pt-BR" altLang="zh-CN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Trellis</a:t>
            </a:r>
            <a:r>
              <a:rPr lang="zh-CN" altLang="pt-BR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、</a:t>
            </a:r>
            <a:r>
              <a:rPr lang="pt-BR" altLang="zh-CN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SD</a:t>
            </a:r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等）或下载静态模型在</a:t>
            </a:r>
            <a:r>
              <a:rPr lang="zh-CN" altLang="en-US" sz="2000" b="1" dirty="0">
                <a:solidFill>
                  <a:srgbClr val="404040"/>
                </a:solidFill>
              </a:rPr>
              <a:t>本地运行</a:t>
            </a:r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，提升系统弹性和可控性。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25959C7-63B5-FA9E-1896-E3638AC890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  <a:pPr/>
              <a:t>9</a:t>
            </a:fld>
            <a:endParaRPr lang="zh-CN" altLang="en-US"/>
          </a:p>
        </p:txBody>
      </p:sp>
      <p:pic>
        <p:nvPicPr>
          <p:cNvPr id="6" name="图片 5" descr="图标&#10;&#10;AI 生成的内容可能不正确。">
            <a:extLst>
              <a:ext uri="{FF2B5EF4-FFF2-40B4-BE49-F238E27FC236}">
                <a16:creationId xmlns:a16="http://schemas.microsoft.com/office/drawing/2014/main" id="{47710D14-C23C-CC52-D856-735F9FC736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7" r="1026"/>
          <a:stretch>
            <a:fillRect/>
          </a:stretch>
        </p:blipFill>
        <p:spPr>
          <a:xfrm>
            <a:off x="147507" y="1843436"/>
            <a:ext cx="4699009" cy="3557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4675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GuidesStyle_Narrow&quot;,&quot;Name&quot;:&quot;窄&quot;,&quot;HeaderHeight&quot;:10.0,&quot;FooterHeight&quot;:5.0,&quot;SideMargin&quot;:2.5,&quot;TopMargin&quot;:0.0,&quot;BottomMargin&quot;:0.0,&quot;IntervalMargin&quot;:1.0,&quot;SettingType&quot;:&quot;System&quot;}"/>
</p:tagLst>
</file>

<file path=ppt/theme/theme1.xml><?xml version="1.0" encoding="utf-8"?>
<a:theme xmlns:a="http://schemas.openxmlformats.org/drawingml/2006/main" name="赤霞朱主题​​">
  <a:themeElements>
    <a:clrScheme name="自定义 2">
      <a:dk1>
        <a:srgbClr val="262626"/>
      </a:dk1>
      <a:lt1>
        <a:srgbClr val="FFFFFF"/>
      </a:lt1>
      <a:dk2>
        <a:srgbClr val="3F3F3F"/>
      </a:dk2>
      <a:lt2>
        <a:srgbClr val="DBDBDB"/>
      </a:lt2>
      <a:accent1>
        <a:srgbClr val="C00000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8472</TotalTime>
  <Words>718</Words>
  <Application>Microsoft Macintosh PowerPoint</Application>
  <PresentationFormat>宽屏</PresentationFormat>
  <Paragraphs>99</Paragraphs>
  <Slides>16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2" baseType="lpstr">
      <vt:lpstr>等线</vt:lpstr>
      <vt:lpstr>微软雅黑</vt:lpstr>
      <vt:lpstr>Arial</vt:lpstr>
      <vt:lpstr>Book Antiqua</vt:lpstr>
      <vt:lpstr>Wingdings</vt:lpstr>
      <vt:lpstr>赤霞朱主题​​</vt:lpstr>
      <vt:lpstr>PowerPoint 演示文稿</vt:lpstr>
      <vt:lpstr>PowerPoint 演示文稿</vt:lpstr>
      <vt:lpstr>界面原型</vt:lpstr>
      <vt:lpstr>软件的价值（Value）</vt:lpstr>
      <vt:lpstr>PowerPoint 演示文稿</vt:lpstr>
      <vt:lpstr>PowerPoint 演示文稿</vt:lpstr>
      <vt:lpstr>软件特性（Key Features）</vt:lpstr>
      <vt:lpstr>PowerPoint 演示文稿</vt:lpstr>
      <vt:lpstr>PowerPoint 演示文稿</vt:lpstr>
      <vt:lpstr>软件优势（Our Advantages）</vt:lpstr>
      <vt:lpstr>PowerPoint 演示文稿</vt:lpstr>
      <vt:lpstr>PowerPoint 演示文稿</vt:lpstr>
      <vt:lpstr>PowerPoint 演示文稿</vt:lpstr>
      <vt:lpstr>迭代评估报告概要情况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徐臻</dc:creator>
  <cp:keywords>2023模板</cp:keywords>
  <cp:lastModifiedBy>Vitor Jiale Zhang</cp:lastModifiedBy>
  <cp:revision>386</cp:revision>
  <dcterms:created xsi:type="dcterms:W3CDTF">2019-01-23T14:14:04Z</dcterms:created>
  <dcterms:modified xsi:type="dcterms:W3CDTF">2025-06-29T09:26:06Z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Nuaxnuy@DESKTOP-GLORKB7</vt:lpwstr>
  </property>
  <property fmtid="{D5CDD505-2E9C-101B-9397-08002B2CF9AE}" pid="5" name="MSIP_Label_f42aa342-8706-4288-bd11-ebb85995028c_SetDate">
    <vt:lpwstr>2019-04-13T04:31:50.2944312Z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7b149082-93e1-4519-a220-b561cf239821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